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95" r:id="rId1"/>
  </p:sldMasterIdLst>
  <p:notesMasterIdLst>
    <p:notesMasterId r:id="rId31"/>
  </p:notesMasterIdLst>
  <p:sldIdLst>
    <p:sldId id="624" r:id="rId2"/>
    <p:sldId id="605" r:id="rId3"/>
    <p:sldId id="625" r:id="rId4"/>
    <p:sldId id="574" r:id="rId5"/>
    <p:sldId id="606" r:id="rId6"/>
    <p:sldId id="607" r:id="rId7"/>
    <p:sldId id="608" r:id="rId8"/>
    <p:sldId id="609" r:id="rId9"/>
    <p:sldId id="610" r:id="rId10"/>
    <p:sldId id="611" r:id="rId11"/>
    <p:sldId id="612" r:id="rId12"/>
    <p:sldId id="613" r:id="rId13"/>
    <p:sldId id="614" r:id="rId14"/>
    <p:sldId id="615" r:id="rId15"/>
    <p:sldId id="616" r:id="rId16"/>
    <p:sldId id="617" r:id="rId17"/>
    <p:sldId id="618" r:id="rId18"/>
    <p:sldId id="619" r:id="rId19"/>
    <p:sldId id="620" r:id="rId20"/>
    <p:sldId id="621" r:id="rId21"/>
    <p:sldId id="622" r:id="rId22"/>
    <p:sldId id="626" r:id="rId23"/>
    <p:sldId id="627" r:id="rId24"/>
    <p:sldId id="628" r:id="rId25"/>
    <p:sldId id="629" r:id="rId26"/>
    <p:sldId id="630" r:id="rId27"/>
    <p:sldId id="632" r:id="rId28"/>
    <p:sldId id="633" r:id="rId29"/>
    <p:sldId id="631" r:id="rId30"/>
  </p:sldIdLst>
  <p:sldSz cx="9144000" cy="6858000" type="screen4x3"/>
  <p:notesSz cx="6797675" cy="9928225"/>
  <p:embeddedFontLst>
    <p:embeddedFont>
      <p:font typeface="굴림" panose="020B0600000101010101" pitchFamily="34" charset="-127"/>
      <p:regular r:id="rId32"/>
    </p:embeddedFont>
    <p:embeddedFont>
      <p:font typeface="HY헤드라인M" panose="020B0604020202020204" charset="-127"/>
      <p:regular r:id="rId33"/>
    </p:embeddedFont>
    <p:embeddedFont>
      <p:font typeface="Malgun Gothic" panose="020B0503020000020004" pitchFamily="34" charset="-127"/>
      <p:regular r:id="rId34"/>
      <p:bold r:id="rId35"/>
    </p:embeddedFont>
    <p:embeddedFont>
      <p:font typeface="Malgun Gothic" panose="020B0503020000020004" pitchFamily="34" charset="-127"/>
      <p:regular r:id="rId34"/>
      <p:bold r:id="rId35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6">
          <p15:clr>
            <a:srgbClr val="A4A3A4"/>
          </p15:clr>
        </p15:guide>
        <p15:guide id="2" pos="2880">
          <p15:clr>
            <a:srgbClr val="A4A3A4"/>
          </p15:clr>
        </p15:guide>
        <p15:guide id="3" pos="24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521B"/>
    <a:srgbClr val="A6A6A6"/>
    <a:srgbClr val="009900"/>
    <a:srgbClr val="006600"/>
    <a:srgbClr val="339966"/>
    <a:srgbClr val="003300"/>
    <a:srgbClr val="339933"/>
    <a:srgbClr val="00CC99"/>
    <a:srgbClr val="0000FF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53" autoAdjust="0"/>
    <p:restoredTop sz="91736" autoAdjust="0"/>
  </p:normalViewPr>
  <p:slideViewPr>
    <p:cSldViewPr>
      <p:cViewPr varScale="1">
        <p:scale>
          <a:sx n="60" d="100"/>
          <a:sy n="60" d="100"/>
        </p:scale>
        <p:origin x="1296" y="56"/>
      </p:cViewPr>
      <p:guideLst>
        <p:guide orient="horz" pos="1706"/>
        <p:guide pos="2880"/>
        <p:guide pos="24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2058" y="-78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C2B266-0832-455B-815D-36AA8F75820A}" type="doc">
      <dgm:prSet loTypeId="urn:microsoft.com/office/officeart/2008/layout/NameandTitleOrganizationalChart" loCatId="hierarchy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EEAAD575-7B31-4971-A433-72AE3E7E917C}">
      <dgm:prSet phldrT="[Text]" custT="1"/>
      <dgm:spPr/>
      <dgm:t>
        <a:bodyPr/>
        <a:lstStyle/>
        <a:p>
          <a:pPr algn="ctr"/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Vo Duy Truong</a:t>
          </a:r>
          <a:endParaRPr lang="en-US" sz="14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041E444-1868-4A03-BB31-BF376919F478}" type="parTrans" cxnId="{7C12F9CB-7C4E-4B91-9654-2DA93550073C}">
      <dgm:prSet/>
      <dgm:spPr/>
      <dgm:t>
        <a:bodyPr/>
        <a:lstStyle/>
        <a:p>
          <a:pPr algn="ctr"/>
          <a:endParaRPr lang="en-US"/>
        </a:p>
      </dgm:t>
    </dgm:pt>
    <dgm:pt modelId="{7456659D-7205-464B-948C-4796C8AEEBDD}" type="sibTrans" cxnId="{7C12F9CB-7C4E-4B91-9654-2DA93550073C}">
      <dgm:prSet custT="1"/>
      <dgm:spPr/>
      <dgm:t>
        <a:bodyPr/>
        <a:lstStyle/>
        <a:p>
          <a:pPr algn="ctr"/>
          <a:r>
            <a:rPr lang="en-US" sz="1400" b="1" dirty="0">
              <a:latin typeface="Arial" panose="020B0604020202020204" pitchFamily="34" charset="0"/>
              <a:cs typeface="Arial" panose="020B0604020202020204" pitchFamily="34" charset="0"/>
            </a:rPr>
            <a:t>Project Manager</a:t>
          </a:r>
          <a:endParaRPr lang="en-US" sz="14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FE09C88-D3CF-41A9-A2CB-992E999D721F}">
      <dgm:prSet phldrT="[Text]" custT="1"/>
      <dgm:spPr/>
      <dgm:t>
        <a:bodyPr/>
        <a:lstStyle/>
        <a:p>
          <a:pPr algn="ctr"/>
          <a:br>
            <a:rPr lang="en-US" sz="1400" b="1" dirty="0">
              <a:latin typeface="Arial" panose="020B0604020202020204" pitchFamily="34" charset="0"/>
              <a:cs typeface="Arial" panose="020B0604020202020204" pitchFamily="34" charset="0"/>
            </a:rPr>
          </a:br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Tran Minh Toan</a:t>
          </a:r>
        </a:p>
        <a:p>
          <a:pPr algn="ctr"/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Le Tran Thien Thang</a:t>
          </a:r>
          <a:br>
            <a:rPr lang="en-US" sz="1400" b="1" dirty="0">
              <a:latin typeface="Arial" panose="020B0604020202020204" pitchFamily="34" charset="0"/>
              <a:cs typeface="Arial" panose="020B0604020202020204" pitchFamily="34" charset="0"/>
            </a:rPr>
          </a:br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Le Thai Nhu Quynh</a:t>
          </a:r>
        </a:p>
        <a:p>
          <a:pPr algn="ctr"/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Hoang Thu Thuy</a:t>
          </a:r>
          <a:br>
            <a:rPr lang="en-US" sz="1400" b="1" dirty="0">
              <a:latin typeface="Arial" panose="020B0604020202020204" pitchFamily="34" charset="0"/>
              <a:cs typeface="Arial" panose="020B0604020202020204" pitchFamily="34" charset="0"/>
            </a:rPr>
          </a:br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Vo Duy Truong</a:t>
          </a:r>
          <a:endParaRPr lang="en-US" sz="14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77EEB0-AA17-4C07-A376-D7B3FDEBCA08}" type="parTrans" cxnId="{88844F2B-7586-4225-917C-067FE0F1C502}">
      <dgm:prSet/>
      <dgm:spPr/>
      <dgm:t>
        <a:bodyPr/>
        <a:lstStyle/>
        <a:p>
          <a:pPr algn="ctr"/>
          <a:endParaRPr lang="en-US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AE73E97-A540-42C5-90D7-BC77BFB1B5E3}" type="sibTrans" cxnId="{88844F2B-7586-4225-917C-067FE0F1C502}">
      <dgm:prSet custT="1"/>
      <dgm:spPr/>
      <dgm:t>
        <a:bodyPr/>
        <a:lstStyle/>
        <a:p>
          <a:pPr algn="ctr"/>
          <a:r>
            <a:rPr lang="en-US" sz="1400" b="1" dirty="0">
              <a:latin typeface="Arial" panose="020B0604020202020204" pitchFamily="34" charset="0"/>
              <a:cs typeface="Arial" panose="020B0604020202020204" pitchFamily="34" charset="0"/>
            </a:rPr>
            <a:t>Developer </a:t>
          </a:r>
          <a:endParaRPr lang="en-US" sz="14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33BEF0A-3F0B-4FD4-AA4E-69C26CB839F3}">
      <dgm:prSet phldrT="[Text]" custT="1"/>
      <dgm:spPr/>
      <dgm:t>
        <a:bodyPr/>
        <a:lstStyle/>
        <a:p>
          <a:pPr algn="ctr"/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Hoang Thu Thuy</a:t>
          </a:r>
          <a:endParaRPr lang="en-US" sz="14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2615C3B-FB80-45E3-A998-3E4280BA4A2E}" type="parTrans" cxnId="{DFF2C8C7-4E4B-412A-B14D-B7B1E1B579FD}">
      <dgm:prSet/>
      <dgm:spPr/>
      <dgm:t>
        <a:bodyPr/>
        <a:lstStyle/>
        <a:p>
          <a:pPr algn="ctr"/>
          <a:endParaRPr lang="en-US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F04D97C-7E9D-48BC-9917-40114744B0E9}" type="sibTrans" cxnId="{DFF2C8C7-4E4B-412A-B14D-B7B1E1B579FD}">
      <dgm:prSet custT="1"/>
      <dgm:spPr/>
      <dgm:t>
        <a:bodyPr/>
        <a:lstStyle/>
        <a:p>
          <a:pPr algn="ctr"/>
          <a:r>
            <a:rPr lang="en-US" sz="1400" b="1" dirty="0">
              <a:latin typeface="Arial" panose="020B0604020202020204" pitchFamily="34" charset="0"/>
              <a:cs typeface="Arial" panose="020B0604020202020204" pitchFamily="34" charset="0"/>
            </a:rPr>
            <a:t>Business Analyst</a:t>
          </a:r>
          <a:endParaRPr lang="en-US" sz="14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C1746BD-CFF1-4B6E-8FE7-C7CB8F02484C}">
      <dgm:prSet phldrT="[Text]" custT="1"/>
      <dgm:spPr/>
      <dgm:t>
        <a:bodyPr/>
        <a:lstStyle/>
        <a:p>
          <a:pPr algn="ctr"/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Tran Minh Toan</a:t>
          </a:r>
        </a:p>
        <a:p>
          <a:pPr algn="ctr"/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Le Tran Thien Thang</a:t>
          </a:r>
        </a:p>
        <a:p>
          <a:pPr algn="ctr"/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Le Thai Nhu Quynh</a:t>
          </a:r>
        </a:p>
        <a:p>
          <a:pPr algn="ctr"/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Vo Duy Truong</a:t>
          </a:r>
          <a:endParaRPr lang="en-US" sz="14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D62AB37-9255-411E-9D17-9C6636CCA4A8}" type="parTrans" cxnId="{AC878164-94CE-407B-A6C5-26672AFC6F81}">
      <dgm:prSet/>
      <dgm:spPr/>
      <dgm:t>
        <a:bodyPr/>
        <a:lstStyle/>
        <a:p>
          <a:pPr algn="ctr"/>
          <a:endParaRPr lang="en-US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4BE758-38F5-4AF1-968E-89857F9977E8}" type="sibTrans" cxnId="{AC878164-94CE-407B-A6C5-26672AFC6F81}">
      <dgm:prSet custT="1"/>
      <dgm:spPr/>
      <dgm:t>
        <a:bodyPr/>
        <a:lstStyle/>
        <a:p>
          <a:pPr algn="ctr"/>
          <a:r>
            <a:rPr lang="en-US" sz="1400" b="1" dirty="0">
              <a:latin typeface="Arial" panose="020B0604020202020204" pitchFamily="34" charset="0"/>
              <a:cs typeface="Arial" panose="020B0604020202020204" pitchFamily="34" charset="0"/>
            </a:rPr>
            <a:t>Designer</a:t>
          </a:r>
          <a:endParaRPr lang="en-US" sz="14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0679DC1-86F5-4983-BF2E-F644154465FB}">
      <dgm:prSet phldrT="[Text]" custT="1"/>
      <dgm:spPr/>
      <dgm:t>
        <a:bodyPr/>
        <a:lstStyle/>
        <a:p>
          <a:pPr algn="ctr"/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Le Thai Nhu Quynh</a:t>
          </a:r>
          <a:endParaRPr lang="en-US" sz="14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66B5CA6-CAFD-45C8-AB71-BD8C82B53C09}" type="sibTrans" cxnId="{8979E481-6014-431C-BBA5-4ADE550AEB0D}">
      <dgm:prSet custT="1"/>
      <dgm:spPr/>
      <dgm:t>
        <a:bodyPr/>
        <a:lstStyle/>
        <a:p>
          <a:pPr algn="ctr"/>
          <a:r>
            <a:rPr lang="vi-VN" sz="1400" b="1" dirty="0">
              <a:latin typeface="Arial" panose="020B0604020202020204" pitchFamily="34" charset="0"/>
              <a:cs typeface="Arial" panose="020B0604020202020204" pitchFamily="34" charset="0"/>
            </a:rPr>
            <a:t>Tester</a:t>
          </a:r>
          <a:endParaRPr lang="en-US" sz="14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1295C6F-BB5D-493D-AA2F-A8559145DCF8}" type="parTrans" cxnId="{8979E481-6014-431C-BBA5-4ADE550AEB0D}">
      <dgm:prSet/>
      <dgm:spPr/>
      <dgm:t>
        <a:bodyPr/>
        <a:lstStyle/>
        <a:p>
          <a:pPr algn="ctr"/>
          <a:endParaRPr lang="en-US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996C488-A3EB-446B-BB4C-6FC2A5511B9F}" type="pres">
      <dgm:prSet presAssocID="{13C2B266-0832-455B-815D-36AA8F75820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69987D-C93D-46BA-88D3-94D1FEB2ED3E}" type="pres">
      <dgm:prSet presAssocID="{EEAAD575-7B31-4971-A433-72AE3E7E917C}" presName="hierRoot1" presStyleCnt="0">
        <dgm:presLayoutVars>
          <dgm:hierBranch val="init"/>
        </dgm:presLayoutVars>
      </dgm:prSet>
      <dgm:spPr/>
    </dgm:pt>
    <dgm:pt modelId="{EEF50983-4CC8-4DE1-BEED-847CD57DC48C}" type="pres">
      <dgm:prSet presAssocID="{EEAAD575-7B31-4971-A433-72AE3E7E917C}" presName="rootComposite1" presStyleCnt="0"/>
      <dgm:spPr/>
    </dgm:pt>
    <dgm:pt modelId="{1F8FE5DA-52DC-4434-8EA2-6B1E8617E26F}" type="pres">
      <dgm:prSet presAssocID="{EEAAD575-7B31-4971-A433-72AE3E7E917C}" presName="rootText1" presStyleLbl="node0" presStyleIdx="0" presStyleCnt="1" custLinFactNeighborX="382" custLinFactNeighborY="8483">
        <dgm:presLayoutVars>
          <dgm:chMax/>
          <dgm:chPref val="3"/>
        </dgm:presLayoutVars>
      </dgm:prSet>
      <dgm:spPr>
        <a:prstGeom prst="roundRect">
          <a:avLst/>
        </a:prstGeom>
      </dgm:spPr>
    </dgm:pt>
    <dgm:pt modelId="{43FE2225-10E8-48BF-9997-5A4C7E6DA71D}" type="pres">
      <dgm:prSet presAssocID="{EEAAD575-7B31-4971-A433-72AE3E7E917C}" presName="titleText1" presStyleLbl="fgAcc0" presStyleIdx="0" presStyleCnt="1" custScaleX="79475" custScaleY="192159" custLinFactNeighborX="12855" custLinFactNeighborY="33974">
        <dgm:presLayoutVars>
          <dgm:chMax val="0"/>
          <dgm:chPref val="0"/>
        </dgm:presLayoutVars>
      </dgm:prSet>
      <dgm:spPr/>
    </dgm:pt>
    <dgm:pt modelId="{85E4263B-E0BA-4756-936C-98CF6604B415}" type="pres">
      <dgm:prSet presAssocID="{EEAAD575-7B31-4971-A433-72AE3E7E917C}" presName="rootConnector1" presStyleLbl="node1" presStyleIdx="0" presStyleCnt="4"/>
      <dgm:spPr/>
    </dgm:pt>
    <dgm:pt modelId="{F2B18A7C-1C01-4102-BE10-D7DFA065C49E}" type="pres">
      <dgm:prSet presAssocID="{EEAAD575-7B31-4971-A433-72AE3E7E917C}" presName="hierChild2" presStyleCnt="0"/>
      <dgm:spPr/>
    </dgm:pt>
    <dgm:pt modelId="{6E7FA804-7717-4EC4-920C-3495945B63AC}" type="pres">
      <dgm:prSet presAssocID="{E977EEB0-AA17-4C07-A376-D7B3FDEBCA08}" presName="Name37" presStyleLbl="parChTrans1D2" presStyleIdx="0" presStyleCnt="4"/>
      <dgm:spPr/>
    </dgm:pt>
    <dgm:pt modelId="{6FC0B07E-41EC-4D92-ABEA-4A0F1B5F765F}" type="pres">
      <dgm:prSet presAssocID="{EFE09C88-D3CF-41A9-A2CB-992E999D721F}" presName="hierRoot2" presStyleCnt="0">
        <dgm:presLayoutVars>
          <dgm:hierBranch val="init"/>
        </dgm:presLayoutVars>
      </dgm:prSet>
      <dgm:spPr/>
    </dgm:pt>
    <dgm:pt modelId="{02D4F556-ACE0-4756-AA4B-DFD658F52141}" type="pres">
      <dgm:prSet presAssocID="{EFE09C88-D3CF-41A9-A2CB-992E999D721F}" presName="rootComposite" presStyleCnt="0"/>
      <dgm:spPr/>
    </dgm:pt>
    <dgm:pt modelId="{CD84A995-524C-4BB9-BDAF-A4934DEABB0F}" type="pres">
      <dgm:prSet presAssocID="{EFE09C88-D3CF-41A9-A2CB-992E999D721F}" presName="rootText" presStyleLbl="node1" presStyleIdx="0" presStyleCnt="4" custScaleX="133775" custScaleY="183851">
        <dgm:presLayoutVars>
          <dgm:chMax/>
          <dgm:chPref val="3"/>
        </dgm:presLayoutVars>
      </dgm:prSet>
      <dgm:spPr>
        <a:prstGeom prst="roundRect">
          <a:avLst/>
        </a:prstGeom>
      </dgm:spPr>
    </dgm:pt>
    <dgm:pt modelId="{4DEBB483-AB64-4F59-A617-70431D6C8492}" type="pres">
      <dgm:prSet presAssocID="{EFE09C88-D3CF-41A9-A2CB-992E999D721F}" presName="titleText2" presStyleLbl="fgAcc1" presStyleIdx="0" presStyleCnt="4" custLinFactY="61956" custLinFactNeighborX="19480" custLinFactNeighborY="100000">
        <dgm:presLayoutVars>
          <dgm:chMax val="0"/>
          <dgm:chPref val="0"/>
        </dgm:presLayoutVars>
      </dgm:prSet>
      <dgm:spPr/>
    </dgm:pt>
    <dgm:pt modelId="{BF2A531E-55A6-49A4-B857-C0BFC876B633}" type="pres">
      <dgm:prSet presAssocID="{EFE09C88-D3CF-41A9-A2CB-992E999D721F}" presName="rootConnector" presStyleLbl="node2" presStyleIdx="0" presStyleCnt="0"/>
      <dgm:spPr/>
    </dgm:pt>
    <dgm:pt modelId="{F06DAC50-6B95-4A92-879D-9E06FBA8C21D}" type="pres">
      <dgm:prSet presAssocID="{EFE09C88-D3CF-41A9-A2CB-992E999D721F}" presName="hierChild4" presStyleCnt="0"/>
      <dgm:spPr/>
    </dgm:pt>
    <dgm:pt modelId="{551694A1-8C46-492F-AC5C-D0806E093AF5}" type="pres">
      <dgm:prSet presAssocID="{EFE09C88-D3CF-41A9-A2CB-992E999D721F}" presName="hierChild5" presStyleCnt="0"/>
      <dgm:spPr/>
    </dgm:pt>
    <dgm:pt modelId="{67224B57-BAD7-4E9F-8C8C-FF4055978006}" type="pres">
      <dgm:prSet presAssocID="{02615C3B-FB80-45E3-A998-3E4280BA4A2E}" presName="Name37" presStyleLbl="parChTrans1D2" presStyleIdx="1" presStyleCnt="4"/>
      <dgm:spPr/>
    </dgm:pt>
    <dgm:pt modelId="{1FCC885C-73A2-495B-AAD9-3A0C52079D28}" type="pres">
      <dgm:prSet presAssocID="{633BEF0A-3F0B-4FD4-AA4E-69C26CB839F3}" presName="hierRoot2" presStyleCnt="0">
        <dgm:presLayoutVars>
          <dgm:hierBranch val="init"/>
        </dgm:presLayoutVars>
      </dgm:prSet>
      <dgm:spPr/>
    </dgm:pt>
    <dgm:pt modelId="{AC3611FE-C555-4CEA-8F4C-37FAD22E0030}" type="pres">
      <dgm:prSet presAssocID="{633BEF0A-3F0B-4FD4-AA4E-69C26CB839F3}" presName="rootComposite" presStyleCnt="0"/>
      <dgm:spPr/>
    </dgm:pt>
    <dgm:pt modelId="{0DE3DCD5-C727-47F1-B8A3-44E24D8B1A58}" type="pres">
      <dgm:prSet presAssocID="{633BEF0A-3F0B-4FD4-AA4E-69C26CB839F3}" presName="rootText" presStyleLbl="node1" presStyleIdx="1" presStyleCnt="4" custScaleX="116765" custScaleY="49627">
        <dgm:presLayoutVars>
          <dgm:chMax/>
          <dgm:chPref val="3"/>
        </dgm:presLayoutVars>
      </dgm:prSet>
      <dgm:spPr>
        <a:prstGeom prst="roundRect">
          <a:avLst/>
        </a:prstGeom>
      </dgm:spPr>
    </dgm:pt>
    <dgm:pt modelId="{7E3C90AC-BCE3-47E9-8AF0-86F3910AB472}" type="pres">
      <dgm:prSet presAssocID="{633BEF0A-3F0B-4FD4-AA4E-69C26CB839F3}" presName="titleText2" presStyleLbl="fgAcc1" presStyleIdx="1" presStyleCnt="4" custScaleX="91406" custScaleY="190196" custLinFactNeighborX="14182" custLinFactNeighborY="3620">
        <dgm:presLayoutVars>
          <dgm:chMax val="0"/>
          <dgm:chPref val="0"/>
        </dgm:presLayoutVars>
      </dgm:prSet>
      <dgm:spPr/>
    </dgm:pt>
    <dgm:pt modelId="{A71CD39C-25F2-485A-869C-F41A710077D7}" type="pres">
      <dgm:prSet presAssocID="{633BEF0A-3F0B-4FD4-AA4E-69C26CB839F3}" presName="rootConnector" presStyleLbl="node2" presStyleIdx="0" presStyleCnt="0"/>
      <dgm:spPr/>
    </dgm:pt>
    <dgm:pt modelId="{B13C9911-5ADD-4B83-981C-970CE9E20DDA}" type="pres">
      <dgm:prSet presAssocID="{633BEF0A-3F0B-4FD4-AA4E-69C26CB839F3}" presName="hierChild4" presStyleCnt="0"/>
      <dgm:spPr/>
    </dgm:pt>
    <dgm:pt modelId="{5DCC19F8-0860-4898-A87E-E25D3C02E641}" type="pres">
      <dgm:prSet presAssocID="{633BEF0A-3F0B-4FD4-AA4E-69C26CB839F3}" presName="hierChild5" presStyleCnt="0"/>
      <dgm:spPr/>
    </dgm:pt>
    <dgm:pt modelId="{D94B28C5-AEF6-42C1-9E5C-F2845D5AAD6A}" type="pres">
      <dgm:prSet presAssocID="{81295C6F-BB5D-493D-AA2F-A8559145DCF8}" presName="Name37" presStyleLbl="parChTrans1D2" presStyleIdx="2" presStyleCnt="4"/>
      <dgm:spPr/>
    </dgm:pt>
    <dgm:pt modelId="{85E937DB-1E5B-4E48-98E9-EE2BBCB0B65A}" type="pres">
      <dgm:prSet presAssocID="{50679DC1-86F5-4983-BF2E-F644154465FB}" presName="hierRoot2" presStyleCnt="0">
        <dgm:presLayoutVars>
          <dgm:hierBranch val="init"/>
        </dgm:presLayoutVars>
      </dgm:prSet>
      <dgm:spPr/>
    </dgm:pt>
    <dgm:pt modelId="{B0EF9C87-6C44-40AE-A380-03EACF886C1F}" type="pres">
      <dgm:prSet presAssocID="{50679DC1-86F5-4983-BF2E-F644154465FB}" presName="rootComposite" presStyleCnt="0"/>
      <dgm:spPr/>
    </dgm:pt>
    <dgm:pt modelId="{41136DDA-917C-4D5E-AF3D-2AC1143AE65F}" type="pres">
      <dgm:prSet presAssocID="{50679DC1-86F5-4983-BF2E-F644154465FB}" presName="rootText" presStyleLbl="node1" presStyleIdx="2" presStyleCnt="4" custScaleX="86713" custScaleY="83741">
        <dgm:presLayoutVars>
          <dgm:chMax/>
          <dgm:chPref val="3"/>
        </dgm:presLayoutVars>
      </dgm:prSet>
      <dgm:spPr>
        <a:prstGeom prst="roundRect">
          <a:avLst/>
        </a:prstGeom>
      </dgm:spPr>
    </dgm:pt>
    <dgm:pt modelId="{78258424-6EC8-4BF9-906A-B45F76742A79}" type="pres">
      <dgm:prSet presAssocID="{50679DC1-86F5-4983-BF2E-F644154465FB}" presName="titleText2" presStyleLbl="fgAcc1" presStyleIdx="2" presStyleCnt="4" custScaleX="53640" custScaleY="128916" custLinFactNeighborX="15347" custLinFactNeighborY="25977">
        <dgm:presLayoutVars>
          <dgm:chMax val="0"/>
          <dgm:chPref val="0"/>
        </dgm:presLayoutVars>
      </dgm:prSet>
      <dgm:spPr/>
    </dgm:pt>
    <dgm:pt modelId="{1F805020-EAE7-4306-A06A-436186A8F044}" type="pres">
      <dgm:prSet presAssocID="{50679DC1-86F5-4983-BF2E-F644154465FB}" presName="rootConnector" presStyleLbl="node2" presStyleIdx="0" presStyleCnt="0"/>
      <dgm:spPr/>
    </dgm:pt>
    <dgm:pt modelId="{A166D4BD-7382-4592-9DFD-AE664F445283}" type="pres">
      <dgm:prSet presAssocID="{50679DC1-86F5-4983-BF2E-F644154465FB}" presName="hierChild4" presStyleCnt="0"/>
      <dgm:spPr/>
    </dgm:pt>
    <dgm:pt modelId="{0A79B06B-5CC7-4C51-8C6F-F9D9C3AFA86C}" type="pres">
      <dgm:prSet presAssocID="{50679DC1-86F5-4983-BF2E-F644154465FB}" presName="hierChild5" presStyleCnt="0"/>
      <dgm:spPr/>
    </dgm:pt>
    <dgm:pt modelId="{E47D748E-D419-4CBB-BA21-CEDEFD69C430}" type="pres">
      <dgm:prSet presAssocID="{2D62AB37-9255-411E-9D17-9C6636CCA4A8}" presName="Name37" presStyleLbl="parChTrans1D2" presStyleIdx="3" presStyleCnt="4"/>
      <dgm:spPr/>
    </dgm:pt>
    <dgm:pt modelId="{F87DE57F-FDCF-45B5-AE41-2E958B289E6D}" type="pres">
      <dgm:prSet presAssocID="{5C1746BD-CFF1-4B6E-8FE7-C7CB8F02484C}" presName="hierRoot2" presStyleCnt="0">
        <dgm:presLayoutVars>
          <dgm:hierBranch val="init"/>
        </dgm:presLayoutVars>
      </dgm:prSet>
      <dgm:spPr/>
    </dgm:pt>
    <dgm:pt modelId="{F0F1EE2F-8DD8-48DF-AF51-814A8E03A31F}" type="pres">
      <dgm:prSet presAssocID="{5C1746BD-CFF1-4B6E-8FE7-C7CB8F02484C}" presName="rootComposite" presStyleCnt="0"/>
      <dgm:spPr/>
    </dgm:pt>
    <dgm:pt modelId="{0F05E9A3-A7AB-4678-9898-C195E084D7C2}" type="pres">
      <dgm:prSet presAssocID="{5C1746BD-CFF1-4B6E-8FE7-C7CB8F02484C}" presName="rootText" presStyleLbl="node1" presStyleIdx="3" presStyleCnt="4" custScaleX="126915" custScaleY="202388">
        <dgm:presLayoutVars>
          <dgm:chMax/>
          <dgm:chPref val="3"/>
        </dgm:presLayoutVars>
      </dgm:prSet>
      <dgm:spPr>
        <a:prstGeom prst="roundRect">
          <a:avLst/>
        </a:prstGeom>
      </dgm:spPr>
    </dgm:pt>
    <dgm:pt modelId="{C4FD2268-1386-4F17-B087-023BD892F27B}" type="pres">
      <dgm:prSet presAssocID="{5C1746BD-CFF1-4B6E-8FE7-C7CB8F02484C}" presName="titleText2" presStyleLbl="fgAcc1" presStyleIdx="3" presStyleCnt="4" custLinFactY="55309" custLinFactNeighborX="-56863" custLinFactNeighborY="100000">
        <dgm:presLayoutVars>
          <dgm:chMax val="0"/>
          <dgm:chPref val="0"/>
        </dgm:presLayoutVars>
      </dgm:prSet>
      <dgm:spPr/>
    </dgm:pt>
    <dgm:pt modelId="{27CC5179-08FD-4E6B-BF03-0E588B330772}" type="pres">
      <dgm:prSet presAssocID="{5C1746BD-CFF1-4B6E-8FE7-C7CB8F02484C}" presName="rootConnector" presStyleLbl="node2" presStyleIdx="0" presStyleCnt="0"/>
      <dgm:spPr/>
    </dgm:pt>
    <dgm:pt modelId="{85DC42F2-BFA5-44A3-9B09-6B4E0A52AC99}" type="pres">
      <dgm:prSet presAssocID="{5C1746BD-CFF1-4B6E-8FE7-C7CB8F02484C}" presName="hierChild4" presStyleCnt="0"/>
      <dgm:spPr/>
    </dgm:pt>
    <dgm:pt modelId="{A34B9721-C521-4397-BA0D-B94E2747FA38}" type="pres">
      <dgm:prSet presAssocID="{5C1746BD-CFF1-4B6E-8FE7-C7CB8F02484C}" presName="hierChild5" presStyleCnt="0"/>
      <dgm:spPr/>
    </dgm:pt>
    <dgm:pt modelId="{54AB3BAA-72E6-4F1C-B35D-8E3FF72539AC}" type="pres">
      <dgm:prSet presAssocID="{EEAAD575-7B31-4971-A433-72AE3E7E917C}" presName="hierChild3" presStyleCnt="0"/>
      <dgm:spPr/>
    </dgm:pt>
  </dgm:ptLst>
  <dgm:cxnLst>
    <dgm:cxn modelId="{A46D4F05-E2D4-4F21-8B5C-8D911565244D}" type="presOf" srcId="{EEAAD575-7B31-4971-A433-72AE3E7E917C}" destId="{1F8FE5DA-52DC-4434-8EA2-6B1E8617E26F}" srcOrd="0" destOrd="0" presId="urn:microsoft.com/office/officeart/2008/layout/NameandTitleOrganizationalChart"/>
    <dgm:cxn modelId="{7366930B-BF88-454C-ADB5-A60EF00A54E1}" type="presOf" srcId="{50679DC1-86F5-4983-BF2E-F644154465FB}" destId="{41136DDA-917C-4D5E-AF3D-2AC1143AE65F}" srcOrd="0" destOrd="0" presId="urn:microsoft.com/office/officeart/2008/layout/NameandTitleOrganizationalChart"/>
    <dgm:cxn modelId="{50EEE00B-A65C-495B-A143-8901B57B072B}" type="presOf" srcId="{5C1746BD-CFF1-4B6E-8FE7-C7CB8F02484C}" destId="{27CC5179-08FD-4E6B-BF03-0E588B330772}" srcOrd="1" destOrd="0" presId="urn:microsoft.com/office/officeart/2008/layout/NameandTitleOrganizationalChart"/>
    <dgm:cxn modelId="{99D81411-628F-4BF3-A42F-401971B9EEB4}" type="presOf" srcId="{E977EEB0-AA17-4C07-A376-D7B3FDEBCA08}" destId="{6E7FA804-7717-4EC4-920C-3495945B63AC}" srcOrd="0" destOrd="0" presId="urn:microsoft.com/office/officeart/2008/layout/NameandTitleOrganizationalChart"/>
    <dgm:cxn modelId="{88844F2B-7586-4225-917C-067FE0F1C502}" srcId="{EEAAD575-7B31-4971-A433-72AE3E7E917C}" destId="{EFE09C88-D3CF-41A9-A2CB-992E999D721F}" srcOrd="0" destOrd="0" parTransId="{E977EEB0-AA17-4C07-A376-D7B3FDEBCA08}" sibTransId="{9AE73E97-A540-42C5-90D7-BC77BFB1B5E3}"/>
    <dgm:cxn modelId="{45C2CD2B-039A-48CF-8E37-9B37026E1E93}" type="presOf" srcId="{EFE09C88-D3CF-41A9-A2CB-992E999D721F}" destId="{BF2A531E-55A6-49A4-B857-C0BFC876B633}" srcOrd="1" destOrd="0" presId="urn:microsoft.com/office/officeart/2008/layout/NameandTitleOrganizationalChart"/>
    <dgm:cxn modelId="{4DAA372E-DAE0-4CBE-A770-AA83F5789124}" type="presOf" srcId="{E94BE758-38F5-4AF1-968E-89857F9977E8}" destId="{C4FD2268-1386-4F17-B087-023BD892F27B}" srcOrd="0" destOrd="0" presId="urn:microsoft.com/office/officeart/2008/layout/NameandTitleOrganizationalChart"/>
    <dgm:cxn modelId="{917F0530-EE87-442F-98D7-F913D7DA0D4E}" type="presOf" srcId="{02615C3B-FB80-45E3-A998-3E4280BA4A2E}" destId="{67224B57-BAD7-4E9F-8C8C-FF4055978006}" srcOrd="0" destOrd="0" presId="urn:microsoft.com/office/officeart/2008/layout/NameandTitleOrganizationalChart"/>
    <dgm:cxn modelId="{AC878164-94CE-407B-A6C5-26672AFC6F81}" srcId="{EEAAD575-7B31-4971-A433-72AE3E7E917C}" destId="{5C1746BD-CFF1-4B6E-8FE7-C7CB8F02484C}" srcOrd="3" destOrd="0" parTransId="{2D62AB37-9255-411E-9D17-9C6636CCA4A8}" sibTransId="{E94BE758-38F5-4AF1-968E-89857F9977E8}"/>
    <dgm:cxn modelId="{71F0A754-BC5D-461E-8024-C50BD498CD89}" type="presOf" srcId="{633BEF0A-3F0B-4FD4-AA4E-69C26CB839F3}" destId="{0DE3DCD5-C727-47F1-B8A3-44E24D8B1A58}" srcOrd="0" destOrd="0" presId="urn:microsoft.com/office/officeart/2008/layout/NameandTitleOrganizationalChart"/>
    <dgm:cxn modelId="{5FC3BC7C-813A-4311-9EA5-730BD353BDF3}" type="presOf" srcId="{81295C6F-BB5D-493D-AA2F-A8559145DCF8}" destId="{D94B28C5-AEF6-42C1-9E5C-F2845D5AAD6A}" srcOrd="0" destOrd="0" presId="urn:microsoft.com/office/officeart/2008/layout/NameandTitleOrganizationalChart"/>
    <dgm:cxn modelId="{8979E481-6014-431C-BBA5-4ADE550AEB0D}" srcId="{EEAAD575-7B31-4971-A433-72AE3E7E917C}" destId="{50679DC1-86F5-4983-BF2E-F644154465FB}" srcOrd="2" destOrd="0" parTransId="{81295C6F-BB5D-493D-AA2F-A8559145DCF8}" sibTransId="{266B5CA6-CAFD-45C8-AB71-BD8C82B53C09}"/>
    <dgm:cxn modelId="{4FE81C84-E8D4-4545-AB6A-FB0CB5C84588}" type="presOf" srcId="{9AE73E97-A540-42C5-90D7-BC77BFB1B5E3}" destId="{4DEBB483-AB64-4F59-A617-70431D6C8492}" srcOrd="0" destOrd="0" presId="urn:microsoft.com/office/officeart/2008/layout/NameandTitleOrganizationalChart"/>
    <dgm:cxn modelId="{27856285-7BAC-4CF3-91FE-15522B59D603}" type="presOf" srcId="{7456659D-7205-464B-948C-4796C8AEEBDD}" destId="{43FE2225-10E8-48BF-9997-5A4C7E6DA71D}" srcOrd="0" destOrd="0" presId="urn:microsoft.com/office/officeart/2008/layout/NameandTitleOrganizationalChart"/>
    <dgm:cxn modelId="{16FC5687-7571-4D61-9CBB-F80B90A7723B}" type="presOf" srcId="{2D62AB37-9255-411E-9D17-9C6636CCA4A8}" destId="{E47D748E-D419-4CBB-BA21-CEDEFD69C430}" srcOrd="0" destOrd="0" presId="urn:microsoft.com/office/officeart/2008/layout/NameandTitleOrganizationalChart"/>
    <dgm:cxn modelId="{E2FD8D91-6951-460A-95B4-05486D136E76}" type="presOf" srcId="{266B5CA6-CAFD-45C8-AB71-BD8C82B53C09}" destId="{78258424-6EC8-4BF9-906A-B45F76742A79}" srcOrd="0" destOrd="0" presId="urn:microsoft.com/office/officeart/2008/layout/NameandTitleOrganizationalChart"/>
    <dgm:cxn modelId="{7AE7CB9A-6B64-444B-A6E2-D1715F8DE830}" type="presOf" srcId="{DF04D97C-7E9D-48BC-9917-40114744B0E9}" destId="{7E3C90AC-BCE3-47E9-8AF0-86F3910AB472}" srcOrd="0" destOrd="0" presId="urn:microsoft.com/office/officeart/2008/layout/NameandTitleOrganizationalChart"/>
    <dgm:cxn modelId="{A820479D-4FA8-4A02-BBA5-9121CEF3A9AA}" type="presOf" srcId="{EEAAD575-7B31-4971-A433-72AE3E7E917C}" destId="{85E4263B-E0BA-4756-936C-98CF6604B415}" srcOrd="1" destOrd="0" presId="urn:microsoft.com/office/officeart/2008/layout/NameandTitleOrganizationalChart"/>
    <dgm:cxn modelId="{DFF2C8C7-4E4B-412A-B14D-B7B1E1B579FD}" srcId="{EEAAD575-7B31-4971-A433-72AE3E7E917C}" destId="{633BEF0A-3F0B-4FD4-AA4E-69C26CB839F3}" srcOrd="1" destOrd="0" parTransId="{02615C3B-FB80-45E3-A998-3E4280BA4A2E}" sibTransId="{DF04D97C-7E9D-48BC-9917-40114744B0E9}"/>
    <dgm:cxn modelId="{330156C8-B983-4164-8415-8E6FC9C596B4}" type="presOf" srcId="{13C2B266-0832-455B-815D-36AA8F75820A}" destId="{1996C488-A3EB-446B-BB4C-6FC2A5511B9F}" srcOrd="0" destOrd="0" presId="urn:microsoft.com/office/officeart/2008/layout/NameandTitleOrganizationalChart"/>
    <dgm:cxn modelId="{7C12F9CB-7C4E-4B91-9654-2DA93550073C}" srcId="{13C2B266-0832-455B-815D-36AA8F75820A}" destId="{EEAAD575-7B31-4971-A433-72AE3E7E917C}" srcOrd="0" destOrd="0" parTransId="{E041E444-1868-4A03-BB31-BF376919F478}" sibTransId="{7456659D-7205-464B-948C-4796C8AEEBDD}"/>
    <dgm:cxn modelId="{8F19A6D3-07D2-4E3A-931E-763B5632ED32}" type="presOf" srcId="{EFE09C88-D3CF-41A9-A2CB-992E999D721F}" destId="{CD84A995-524C-4BB9-BDAF-A4934DEABB0F}" srcOrd="0" destOrd="0" presId="urn:microsoft.com/office/officeart/2008/layout/NameandTitleOrganizationalChart"/>
    <dgm:cxn modelId="{2B2A02E2-2677-492C-A64B-F5CA68C93BF7}" type="presOf" srcId="{633BEF0A-3F0B-4FD4-AA4E-69C26CB839F3}" destId="{A71CD39C-25F2-485A-869C-F41A710077D7}" srcOrd="1" destOrd="0" presId="urn:microsoft.com/office/officeart/2008/layout/NameandTitleOrganizationalChart"/>
    <dgm:cxn modelId="{C5B0CCE2-B3F5-431C-96A2-B2D0A943FA1F}" type="presOf" srcId="{5C1746BD-CFF1-4B6E-8FE7-C7CB8F02484C}" destId="{0F05E9A3-A7AB-4678-9898-C195E084D7C2}" srcOrd="0" destOrd="0" presId="urn:microsoft.com/office/officeart/2008/layout/NameandTitleOrganizationalChart"/>
    <dgm:cxn modelId="{A30BD1F6-376D-4383-87A1-5722D6DB71D7}" type="presOf" srcId="{50679DC1-86F5-4983-BF2E-F644154465FB}" destId="{1F805020-EAE7-4306-A06A-436186A8F044}" srcOrd="1" destOrd="0" presId="urn:microsoft.com/office/officeart/2008/layout/NameandTitleOrganizationalChart"/>
    <dgm:cxn modelId="{78230A72-1FB2-418E-B558-64D30BB27577}" type="presParOf" srcId="{1996C488-A3EB-446B-BB4C-6FC2A5511B9F}" destId="{AE69987D-C93D-46BA-88D3-94D1FEB2ED3E}" srcOrd="0" destOrd="0" presId="urn:microsoft.com/office/officeart/2008/layout/NameandTitleOrganizationalChart"/>
    <dgm:cxn modelId="{C10251DF-0301-41C5-A898-DFDD5F19EBC8}" type="presParOf" srcId="{AE69987D-C93D-46BA-88D3-94D1FEB2ED3E}" destId="{EEF50983-4CC8-4DE1-BEED-847CD57DC48C}" srcOrd="0" destOrd="0" presId="urn:microsoft.com/office/officeart/2008/layout/NameandTitleOrganizationalChart"/>
    <dgm:cxn modelId="{AA9F68BE-6655-4867-AFF8-BBA50475D87C}" type="presParOf" srcId="{EEF50983-4CC8-4DE1-BEED-847CD57DC48C}" destId="{1F8FE5DA-52DC-4434-8EA2-6B1E8617E26F}" srcOrd="0" destOrd="0" presId="urn:microsoft.com/office/officeart/2008/layout/NameandTitleOrganizationalChart"/>
    <dgm:cxn modelId="{37A4018D-24C6-4A9C-9F2D-58B2173E11EC}" type="presParOf" srcId="{EEF50983-4CC8-4DE1-BEED-847CD57DC48C}" destId="{43FE2225-10E8-48BF-9997-5A4C7E6DA71D}" srcOrd="1" destOrd="0" presId="urn:microsoft.com/office/officeart/2008/layout/NameandTitleOrganizationalChart"/>
    <dgm:cxn modelId="{F011CC15-BFFF-4E73-9AEA-CFE42F1468D3}" type="presParOf" srcId="{EEF50983-4CC8-4DE1-BEED-847CD57DC48C}" destId="{85E4263B-E0BA-4756-936C-98CF6604B415}" srcOrd="2" destOrd="0" presId="urn:microsoft.com/office/officeart/2008/layout/NameandTitleOrganizationalChart"/>
    <dgm:cxn modelId="{9BD7D179-010B-489B-9CAF-E08144609E72}" type="presParOf" srcId="{AE69987D-C93D-46BA-88D3-94D1FEB2ED3E}" destId="{F2B18A7C-1C01-4102-BE10-D7DFA065C49E}" srcOrd="1" destOrd="0" presId="urn:microsoft.com/office/officeart/2008/layout/NameandTitleOrganizationalChart"/>
    <dgm:cxn modelId="{FAC9FEDA-3EA6-46AD-AF7F-3980DA2ED866}" type="presParOf" srcId="{F2B18A7C-1C01-4102-BE10-D7DFA065C49E}" destId="{6E7FA804-7717-4EC4-920C-3495945B63AC}" srcOrd="0" destOrd="0" presId="urn:microsoft.com/office/officeart/2008/layout/NameandTitleOrganizationalChart"/>
    <dgm:cxn modelId="{BE1AAE07-3E01-4C93-BD13-C8CD0549D86D}" type="presParOf" srcId="{F2B18A7C-1C01-4102-BE10-D7DFA065C49E}" destId="{6FC0B07E-41EC-4D92-ABEA-4A0F1B5F765F}" srcOrd="1" destOrd="0" presId="urn:microsoft.com/office/officeart/2008/layout/NameandTitleOrganizationalChart"/>
    <dgm:cxn modelId="{47B5B985-CBA6-4FEF-9CB7-7568084802D4}" type="presParOf" srcId="{6FC0B07E-41EC-4D92-ABEA-4A0F1B5F765F}" destId="{02D4F556-ACE0-4756-AA4B-DFD658F52141}" srcOrd="0" destOrd="0" presId="urn:microsoft.com/office/officeart/2008/layout/NameandTitleOrganizationalChart"/>
    <dgm:cxn modelId="{F29B0025-83BD-4AAE-A13C-2CADE547F327}" type="presParOf" srcId="{02D4F556-ACE0-4756-AA4B-DFD658F52141}" destId="{CD84A995-524C-4BB9-BDAF-A4934DEABB0F}" srcOrd="0" destOrd="0" presId="urn:microsoft.com/office/officeart/2008/layout/NameandTitleOrganizationalChart"/>
    <dgm:cxn modelId="{2F0AEB20-1DF2-4918-AA2B-C894A74D34DF}" type="presParOf" srcId="{02D4F556-ACE0-4756-AA4B-DFD658F52141}" destId="{4DEBB483-AB64-4F59-A617-70431D6C8492}" srcOrd="1" destOrd="0" presId="urn:microsoft.com/office/officeart/2008/layout/NameandTitleOrganizationalChart"/>
    <dgm:cxn modelId="{71ED060D-827B-40FA-B279-34D891527DFB}" type="presParOf" srcId="{02D4F556-ACE0-4756-AA4B-DFD658F52141}" destId="{BF2A531E-55A6-49A4-B857-C0BFC876B633}" srcOrd="2" destOrd="0" presId="urn:microsoft.com/office/officeart/2008/layout/NameandTitleOrganizationalChart"/>
    <dgm:cxn modelId="{251627B8-5B77-49ED-BD51-DB9FA2190E98}" type="presParOf" srcId="{6FC0B07E-41EC-4D92-ABEA-4A0F1B5F765F}" destId="{F06DAC50-6B95-4A92-879D-9E06FBA8C21D}" srcOrd="1" destOrd="0" presId="urn:microsoft.com/office/officeart/2008/layout/NameandTitleOrganizationalChart"/>
    <dgm:cxn modelId="{AD5FDD36-C93A-4E4D-B133-C481DE25EC91}" type="presParOf" srcId="{6FC0B07E-41EC-4D92-ABEA-4A0F1B5F765F}" destId="{551694A1-8C46-492F-AC5C-D0806E093AF5}" srcOrd="2" destOrd="0" presId="urn:microsoft.com/office/officeart/2008/layout/NameandTitleOrganizationalChart"/>
    <dgm:cxn modelId="{27D51F4D-D140-408C-A653-55717694F398}" type="presParOf" srcId="{F2B18A7C-1C01-4102-BE10-D7DFA065C49E}" destId="{67224B57-BAD7-4E9F-8C8C-FF4055978006}" srcOrd="2" destOrd="0" presId="urn:microsoft.com/office/officeart/2008/layout/NameandTitleOrganizationalChart"/>
    <dgm:cxn modelId="{01FCA945-14EA-4850-8912-70BDD9DBE264}" type="presParOf" srcId="{F2B18A7C-1C01-4102-BE10-D7DFA065C49E}" destId="{1FCC885C-73A2-495B-AAD9-3A0C52079D28}" srcOrd="3" destOrd="0" presId="urn:microsoft.com/office/officeart/2008/layout/NameandTitleOrganizationalChart"/>
    <dgm:cxn modelId="{D9B1E9F6-573E-4285-AEC2-F46C96CF9324}" type="presParOf" srcId="{1FCC885C-73A2-495B-AAD9-3A0C52079D28}" destId="{AC3611FE-C555-4CEA-8F4C-37FAD22E0030}" srcOrd="0" destOrd="0" presId="urn:microsoft.com/office/officeart/2008/layout/NameandTitleOrganizationalChart"/>
    <dgm:cxn modelId="{9FEC43C4-9587-4A4A-B279-2B49A41523D6}" type="presParOf" srcId="{AC3611FE-C555-4CEA-8F4C-37FAD22E0030}" destId="{0DE3DCD5-C727-47F1-B8A3-44E24D8B1A58}" srcOrd="0" destOrd="0" presId="urn:microsoft.com/office/officeart/2008/layout/NameandTitleOrganizationalChart"/>
    <dgm:cxn modelId="{55851406-7423-4A4A-81EA-21C1D2B38AA6}" type="presParOf" srcId="{AC3611FE-C555-4CEA-8F4C-37FAD22E0030}" destId="{7E3C90AC-BCE3-47E9-8AF0-86F3910AB472}" srcOrd="1" destOrd="0" presId="urn:microsoft.com/office/officeart/2008/layout/NameandTitleOrganizationalChart"/>
    <dgm:cxn modelId="{3D3D925B-4AD4-4A78-B387-2AAB62FD2B56}" type="presParOf" srcId="{AC3611FE-C555-4CEA-8F4C-37FAD22E0030}" destId="{A71CD39C-25F2-485A-869C-F41A710077D7}" srcOrd="2" destOrd="0" presId="urn:microsoft.com/office/officeart/2008/layout/NameandTitleOrganizationalChart"/>
    <dgm:cxn modelId="{CA5B3239-ED53-489A-8A64-18A3A2E6F68F}" type="presParOf" srcId="{1FCC885C-73A2-495B-AAD9-3A0C52079D28}" destId="{B13C9911-5ADD-4B83-981C-970CE9E20DDA}" srcOrd="1" destOrd="0" presId="urn:microsoft.com/office/officeart/2008/layout/NameandTitleOrganizationalChart"/>
    <dgm:cxn modelId="{AA0B5523-0518-4AF9-9B35-838B116A3AB3}" type="presParOf" srcId="{1FCC885C-73A2-495B-AAD9-3A0C52079D28}" destId="{5DCC19F8-0860-4898-A87E-E25D3C02E641}" srcOrd="2" destOrd="0" presId="urn:microsoft.com/office/officeart/2008/layout/NameandTitleOrganizationalChart"/>
    <dgm:cxn modelId="{0944FA91-A77A-49DD-9B8A-603860B9264C}" type="presParOf" srcId="{F2B18A7C-1C01-4102-BE10-D7DFA065C49E}" destId="{D94B28C5-AEF6-42C1-9E5C-F2845D5AAD6A}" srcOrd="4" destOrd="0" presId="urn:microsoft.com/office/officeart/2008/layout/NameandTitleOrganizationalChart"/>
    <dgm:cxn modelId="{A6E4B810-892E-4E6E-895F-08F231F89A3E}" type="presParOf" srcId="{F2B18A7C-1C01-4102-BE10-D7DFA065C49E}" destId="{85E937DB-1E5B-4E48-98E9-EE2BBCB0B65A}" srcOrd="5" destOrd="0" presId="urn:microsoft.com/office/officeart/2008/layout/NameandTitleOrganizationalChart"/>
    <dgm:cxn modelId="{C014A815-DB87-466F-B9E4-4A4FDC00CE7B}" type="presParOf" srcId="{85E937DB-1E5B-4E48-98E9-EE2BBCB0B65A}" destId="{B0EF9C87-6C44-40AE-A380-03EACF886C1F}" srcOrd="0" destOrd="0" presId="urn:microsoft.com/office/officeart/2008/layout/NameandTitleOrganizationalChart"/>
    <dgm:cxn modelId="{826E7C42-282C-4847-B940-C019A102D6BA}" type="presParOf" srcId="{B0EF9C87-6C44-40AE-A380-03EACF886C1F}" destId="{41136DDA-917C-4D5E-AF3D-2AC1143AE65F}" srcOrd="0" destOrd="0" presId="urn:microsoft.com/office/officeart/2008/layout/NameandTitleOrganizationalChart"/>
    <dgm:cxn modelId="{600BEF1D-8DDD-4C6B-8F25-097B536FFA37}" type="presParOf" srcId="{B0EF9C87-6C44-40AE-A380-03EACF886C1F}" destId="{78258424-6EC8-4BF9-906A-B45F76742A79}" srcOrd="1" destOrd="0" presId="urn:microsoft.com/office/officeart/2008/layout/NameandTitleOrganizationalChart"/>
    <dgm:cxn modelId="{F280CFA3-D3E0-4034-B5FD-F44086F783A2}" type="presParOf" srcId="{B0EF9C87-6C44-40AE-A380-03EACF886C1F}" destId="{1F805020-EAE7-4306-A06A-436186A8F044}" srcOrd="2" destOrd="0" presId="urn:microsoft.com/office/officeart/2008/layout/NameandTitleOrganizationalChart"/>
    <dgm:cxn modelId="{EA488CD0-D559-4DA3-97B0-04962A7D8143}" type="presParOf" srcId="{85E937DB-1E5B-4E48-98E9-EE2BBCB0B65A}" destId="{A166D4BD-7382-4592-9DFD-AE664F445283}" srcOrd="1" destOrd="0" presId="urn:microsoft.com/office/officeart/2008/layout/NameandTitleOrganizationalChart"/>
    <dgm:cxn modelId="{931A6718-5377-4D6E-87EE-16AEB69E2CDD}" type="presParOf" srcId="{85E937DB-1E5B-4E48-98E9-EE2BBCB0B65A}" destId="{0A79B06B-5CC7-4C51-8C6F-F9D9C3AFA86C}" srcOrd="2" destOrd="0" presId="urn:microsoft.com/office/officeart/2008/layout/NameandTitleOrganizationalChart"/>
    <dgm:cxn modelId="{E990560B-5376-48A0-9DAB-F4359B6E67CD}" type="presParOf" srcId="{F2B18A7C-1C01-4102-BE10-D7DFA065C49E}" destId="{E47D748E-D419-4CBB-BA21-CEDEFD69C430}" srcOrd="6" destOrd="0" presId="urn:microsoft.com/office/officeart/2008/layout/NameandTitleOrganizationalChart"/>
    <dgm:cxn modelId="{82A22976-02A4-4917-9952-23BEBB86E244}" type="presParOf" srcId="{F2B18A7C-1C01-4102-BE10-D7DFA065C49E}" destId="{F87DE57F-FDCF-45B5-AE41-2E958B289E6D}" srcOrd="7" destOrd="0" presId="urn:microsoft.com/office/officeart/2008/layout/NameandTitleOrganizationalChart"/>
    <dgm:cxn modelId="{2DDA7311-8944-4A6A-8264-26EAA3208761}" type="presParOf" srcId="{F87DE57F-FDCF-45B5-AE41-2E958B289E6D}" destId="{F0F1EE2F-8DD8-48DF-AF51-814A8E03A31F}" srcOrd="0" destOrd="0" presId="urn:microsoft.com/office/officeart/2008/layout/NameandTitleOrganizationalChart"/>
    <dgm:cxn modelId="{726D0DCA-E459-4BD9-B57F-BA142070DBDA}" type="presParOf" srcId="{F0F1EE2F-8DD8-48DF-AF51-814A8E03A31F}" destId="{0F05E9A3-A7AB-4678-9898-C195E084D7C2}" srcOrd="0" destOrd="0" presId="urn:microsoft.com/office/officeart/2008/layout/NameandTitleOrganizationalChart"/>
    <dgm:cxn modelId="{53AD1CFA-B944-411A-A79B-C9AEF2E0434C}" type="presParOf" srcId="{F0F1EE2F-8DD8-48DF-AF51-814A8E03A31F}" destId="{C4FD2268-1386-4F17-B087-023BD892F27B}" srcOrd="1" destOrd="0" presId="urn:microsoft.com/office/officeart/2008/layout/NameandTitleOrganizationalChart"/>
    <dgm:cxn modelId="{5A90623E-8BE8-4E3C-9AD5-9F82815BE7DE}" type="presParOf" srcId="{F0F1EE2F-8DD8-48DF-AF51-814A8E03A31F}" destId="{27CC5179-08FD-4E6B-BF03-0E588B330772}" srcOrd="2" destOrd="0" presId="urn:microsoft.com/office/officeart/2008/layout/NameandTitleOrganizationalChart"/>
    <dgm:cxn modelId="{36CA6F7A-7DE8-4809-B03B-671D8CE1D23B}" type="presParOf" srcId="{F87DE57F-FDCF-45B5-AE41-2E958B289E6D}" destId="{85DC42F2-BFA5-44A3-9B09-6B4E0A52AC99}" srcOrd="1" destOrd="0" presId="urn:microsoft.com/office/officeart/2008/layout/NameandTitleOrganizationalChart"/>
    <dgm:cxn modelId="{B3E7F966-AD8B-4CDD-B49A-F70520895B72}" type="presParOf" srcId="{F87DE57F-FDCF-45B5-AE41-2E958B289E6D}" destId="{A34B9721-C521-4397-BA0D-B94E2747FA38}" srcOrd="2" destOrd="0" presId="urn:microsoft.com/office/officeart/2008/layout/NameandTitleOrganizationalChart"/>
    <dgm:cxn modelId="{82F99AF9-B8EE-43F1-9D3C-9878F7F5F4E0}" type="presParOf" srcId="{AE69987D-C93D-46BA-88D3-94D1FEB2ED3E}" destId="{54AB3BAA-72E6-4F1C-B35D-8E3FF72539AC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7D748E-D419-4CBB-BA21-CEDEFD69C430}">
      <dsp:nvSpPr>
        <dsp:cNvPr id="0" name=""/>
        <dsp:cNvSpPr/>
      </dsp:nvSpPr>
      <dsp:spPr>
        <a:xfrm>
          <a:off x="4114801" y="1910857"/>
          <a:ext cx="3076675" cy="5027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1294"/>
              </a:lnTo>
              <a:lnTo>
                <a:pt x="3076675" y="321294"/>
              </a:lnTo>
              <a:lnTo>
                <a:pt x="3076675" y="502723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4B28C5-AEF6-42C1-9E5C-F2845D5AAD6A}">
      <dsp:nvSpPr>
        <dsp:cNvPr id="0" name=""/>
        <dsp:cNvSpPr/>
      </dsp:nvSpPr>
      <dsp:spPr>
        <a:xfrm>
          <a:off x="4114801" y="1910857"/>
          <a:ext cx="1109711" cy="5027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1294"/>
              </a:lnTo>
              <a:lnTo>
                <a:pt x="1109711" y="321294"/>
              </a:lnTo>
              <a:lnTo>
                <a:pt x="1109711" y="502723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224B57-BAD7-4E9F-8C8C-FF4055978006}">
      <dsp:nvSpPr>
        <dsp:cNvPr id="0" name=""/>
        <dsp:cNvSpPr/>
      </dsp:nvSpPr>
      <dsp:spPr>
        <a:xfrm>
          <a:off x="3333764" y="1910857"/>
          <a:ext cx="781036" cy="502723"/>
        </a:xfrm>
        <a:custGeom>
          <a:avLst/>
          <a:gdLst/>
          <a:ahLst/>
          <a:cxnLst/>
          <a:rect l="0" t="0" r="0" b="0"/>
          <a:pathLst>
            <a:path>
              <a:moveTo>
                <a:pt x="781036" y="0"/>
              </a:moveTo>
              <a:lnTo>
                <a:pt x="781036" y="321294"/>
              </a:lnTo>
              <a:lnTo>
                <a:pt x="0" y="321294"/>
              </a:lnTo>
              <a:lnTo>
                <a:pt x="0" y="502723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7FA804-7717-4EC4-920C-3495945B63AC}">
      <dsp:nvSpPr>
        <dsp:cNvPr id="0" name=""/>
        <dsp:cNvSpPr/>
      </dsp:nvSpPr>
      <dsp:spPr>
        <a:xfrm>
          <a:off x="1089633" y="1910857"/>
          <a:ext cx="3025168" cy="502723"/>
        </a:xfrm>
        <a:custGeom>
          <a:avLst/>
          <a:gdLst/>
          <a:ahLst/>
          <a:cxnLst/>
          <a:rect l="0" t="0" r="0" b="0"/>
          <a:pathLst>
            <a:path>
              <a:moveTo>
                <a:pt x="3025168" y="0"/>
              </a:moveTo>
              <a:lnTo>
                <a:pt x="3025168" y="321294"/>
              </a:lnTo>
              <a:lnTo>
                <a:pt x="0" y="321294"/>
              </a:lnTo>
              <a:lnTo>
                <a:pt x="0" y="502723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FE5DA-52DC-4434-8EA2-6B1E8617E26F}">
      <dsp:nvSpPr>
        <dsp:cNvPr id="0" name=""/>
        <dsp:cNvSpPr/>
      </dsp:nvSpPr>
      <dsp:spPr>
        <a:xfrm>
          <a:off x="3363914" y="1133305"/>
          <a:ext cx="1501775" cy="777552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109721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Vo Duy Truong</a:t>
          </a:r>
          <a:endParaRPr lang="en-US" sz="14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401871" y="1171262"/>
        <a:ext cx="1425861" cy="701638"/>
      </dsp:txXfrm>
    </dsp:sp>
    <dsp:sp modelId="{43FE2225-10E8-48BF-9997-5A4C7E6DA71D}">
      <dsp:nvSpPr>
        <dsp:cNvPr id="0" name=""/>
        <dsp:cNvSpPr/>
      </dsp:nvSpPr>
      <dsp:spPr>
        <a:xfrm>
          <a:off x="3970988" y="1640733"/>
          <a:ext cx="1074182" cy="498045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Arial" panose="020B0604020202020204" pitchFamily="34" charset="0"/>
              <a:cs typeface="Arial" panose="020B0604020202020204" pitchFamily="34" charset="0"/>
            </a:rPr>
            <a:t>Project Manager</a:t>
          </a:r>
          <a:endParaRPr lang="en-US" sz="14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970988" y="1640733"/>
        <a:ext cx="1074182" cy="498045"/>
      </dsp:txXfrm>
    </dsp:sp>
    <dsp:sp modelId="{CD84A995-524C-4BB9-BDAF-A4934DEABB0F}">
      <dsp:nvSpPr>
        <dsp:cNvPr id="0" name=""/>
        <dsp:cNvSpPr/>
      </dsp:nvSpPr>
      <dsp:spPr>
        <a:xfrm>
          <a:off x="85133" y="2413581"/>
          <a:ext cx="2008999" cy="1429538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109721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400" b="1" kern="1200" dirty="0">
              <a:latin typeface="Arial" panose="020B0604020202020204" pitchFamily="34" charset="0"/>
              <a:cs typeface="Arial" panose="020B0604020202020204" pitchFamily="34" charset="0"/>
            </a:rPr>
          </a:b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Tran Minh Toan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Le Tran Thien Thang</a:t>
          </a:r>
          <a:br>
            <a:rPr lang="en-US" sz="1400" b="1" kern="1200" dirty="0">
              <a:latin typeface="Arial" panose="020B0604020202020204" pitchFamily="34" charset="0"/>
              <a:cs typeface="Arial" panose="020B0604020202020204" pitchFamily="34" charset="0"/>
            </a:rPr>
          </a:b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Le Thai Nhu Quynh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Hoang Thu Thuy</a:t>
          </a:r>
          <a:br>
            <a:rPr lang="en-US" sz="1400" b="1" kern="1200" dirty="0">
              <a:latin typeface="Arial" panose="020B0604020202020204" pitchFamily="34" charset="0"/>
              <a:cs typeface="Arial" panose="020B0604020202020204" pitchFamily="34" charset="0"/>
            </a:rPr>
          </a:b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Vo Duy Truong</a:t>
          </a:r>
          <a:endParaRPr lang="en-US" sz="14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54917" y="2483365"/>
        <a:ext cx="1869431" cy="1289970"/>
      </dsp:txXfrm>
    </dsp:sp>
    <dsp:sp modelId="{4DEBB483-AB64-4F59-A617-70431D6C8492}">
      <dsp:nvSpPr>
        <dsp:cNvPr id="0" name=""/>
        <dsp:cNvSpPr/>
      </dsp:nvSpPr>
      <dsp:spPr>
        <a:xfrm>
          <a:off x="902392" y="3764101"/>
          <a:ext cx="1351597" cy="259184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Arial" panose="020B0604020202020204" pitchFamily="34" charset="0"/>
              <a:cs typeface="Arial" panose="020B0604020202020204" pitchFamily="34" charset="0"/>
            </a:rPr>
            <a:t>Developer </a:t>
          </a:r>
          <a:endParaRPr lang="en-US" sz="14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902392" y="3764101"/>
        <a:ext cx="1351597" cy="259184"/>
      </dsp:txXfrm>
    </dsp:sp>
    <dsp:sp modelId="{0DE3DCD5-C727-47F1-B8A3-44E24D8B1A58}">
      <dsp:nvSpPr>
        <dsp:cNvPr id="0" name=""/>
        <dsp:cNvSpPr/>
      </dsp:nvSpPr>
      <dsp:spPr>
        <a:xfrm>
          <a:off x="2456991" y="2413581"/>
          <a:ext cx="1753547" cy="385875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109721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Hoang Thu Thuy</a:t>
          </a:r>
          <a:endParaRPr lang="en-US" sz="14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475828" y="2432418"/>
        <a:ext cx="1715873" cy="348201"/>
      </dsp:txXfrm>
    </dsp:sp>
    <dsp:sp modelId="{7E3C90AC-BCE3-47E9-8AF0-86F3910AB472}">
      <dsp:nvSpPr>
        <dsp:cNvPr id="0" name=""/>
        <dsp:cNvSpPr/>
      </dsp:nvSpPr>
      <dsp:spPr>
        <a:xfrm>
          <a:off x="3132994" y="2715001"/>
          <a:ext cx="1235441" cy="492957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Arial" panose="020B0604020202020204" pitchFamily="34" charset="0"/>
              <a:cs typeface="Arial" panose="020B0604020202020204" pitchFamily="34" charset="0"/>
            </a:rPr>
            <a:t>Business Analyst</a:t>
          </a:r>
          <a:endParaRPr lang="en-US" sz="14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132994" y="2715001"/>
        <a:ext cx="1235441" cy="492957"/>
      </dsp:txXfrm>
    </dsp:sp>
    <dsp:sp modelId="{41136DDA-917C-4D5E-AF3D-2AC1143AE65F}">
      <dsp:nvSpPr>
        <dsp:cNvPr id="0" name=""/>
        <dsp:cNvSpPr/>
      </dsp:nvSpPr>
      <dsp:spPr>
        <a:xfrm>
          <a:off x="4573396" y="2413581"/>
          <a:ext cx="1302234" cy="65113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109721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Le Thai Nhu Quynh</a:t>
          </a:r>
          <a:endParaRPr lang="en-US" sz="14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605182" y="2445367"/>
        <a:ext cx="1238662" cy="587558"/>
      </dsp:txXfrm>
    </dsp:sp>
    <dsp:sp modelId="{78258424-6EC8-4BF9-906A-B45F76742A79}">
      <dsp:nvSpPr>
        <dsp:cNvPr id="0" name=""/>
        <dsp:cNvSpPr/>
      </dsp:nvSpPr>
      <dsp:spPr>
        <a:xfrm>
          <a:off x="5294711" y="2984988"/>
          <a:ext cx="724996" cy="334129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Tester</a:t>
          </a:r>
          <a:endParaRPr lang="en-US" sz="14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294711" y="2984988"/>
        <a:ext cx="724996" cy="334129"/>
      </dsp:txXfrm>
    </dsp:sp>
    <dsp:sp modelId="{0F05E9A3-A7AB-4678-9898-C195E084D7C2}">
      <dsp:nvSpPr>
        <dsp:cNvPr id="0" name=""/>
        <dsp:cNvSpPr/>
      </dsp:nvSpPr>
      <dsp:spPr>
        <a:xfrm>
          <a:off x="6238488" y="2413581"/>
          <a:ext cx="1905977" cy="1573673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109721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Tran Minh Toan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Le Tran Thien Thang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Le Thai Nhu Quynh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b="1" kern="1200" dirty="0">
              <a:latin typeface="Arial" panose="020B0604020202020204" pitchFamily="34" charset="0"/>
              <a:cs typeface="Arial" panose="020B0604020202020204" pitchFamily="34" charset="0"/>
            </a:rPr>
            <a:t>Vo Duy Truong</a:t>
          </a:r>
          <a:endParaRPr lang="en-US" sz="14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315308" y="2490401"/>
        <a:ext cx="1752337" cy="1420033"/>
      </dsp:txXfrm>
    </dsp:sp>
    <dsp:sp modelId="{C4FD2268-1386-4F17-B087-023BD892F27B}">
      <dsp:nvSpPr>
        <dsp:cNvPr id="0" name=""/>
        <dsp:cNvSpPr/>
      </dsp:nvSpPr>
      <dsp:spPr>
        <a:xfrm>
          <a:off x="5972386" y="3818941"/>
          <a:ext cx="1351597" cy="259184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Arial" panose="020B0604020202020204" pitchFamily="34" charset="0"/>
              <a:cs typeface="Arial" panose="020B0604020202020204" pitchFamily="34" charset="0"/>
            </a:rPr>
            <a:t>Designer</a:t>
          </a:r>
          <a:endParaRPr lang="en-US" sz="14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972386" y="3818941"/>
        <a:ext cx="1351597" cy="2591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44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4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6463"/>
            <a:ext cx="54387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144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44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4AB7EE4F-70D5-4C2B-886A-A5CE5C3B925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AB7EE4F-70D5-4C2B-886A-A5CE5C3B9254}" type="slidenum">
              <a:rPr lang="en-US" altLang="ko-KR" smtClean="0"/>
              <a:pPr>
                <a:defRPr/>
              </a:pPr>
              <a:t>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3839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10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516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11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6951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12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23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13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7477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14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49867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15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517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16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330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17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41994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18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4607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19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4755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AB7EE4F-70D5-4C2B-886A-A5CE5C3B9254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20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8602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21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5588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22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1026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23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0253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24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54855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25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1906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26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21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27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2244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28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8286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29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16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AB7EE4F-70D5-4C2B-886A-A5CE5C3B9254}" type="slidenum">
              <a:rPr lang="en-US" altLang="ko-KR" smtClean="0"/>
              <a:pPr>
                <a:defRPr/>
              </a:pPr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98649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4</a:t>
            </a:fld>
            <a:endParaRPr lang="en-US" altLang="ko-KR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5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8588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6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5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7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18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8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244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en-US">
              <a:latin typeface="Arial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873018-C6DC-4E5C-8F52-3E512DCC1654}" type="slidenum">
              <a:rPr lang="en-US" altLang="ko-KR">
                <a:latin typeface="Arial" charset="0"/>
              </a:rPr>
              <a:pPr/>
              <a:t>9</a:t>
            </a:fld>
            <a:endParaRPr lang="en-US" altLang="ko-KR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2647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24"/>
          <p:cNvGrpSpPr/>
          <p:nvPr userDrawn="1"/>
        </p:nvGrpSpPr>
        <p:grpSpPr>
          <a:xfrm>
            <a:off x="71406" y="71414"/>
            <a:ext cx="9001156" cy="3857652"/>
            <a:chOff x="71406" y="71414"/>
            <a:chExt cx="8858315" cy="3997931"/>
          </a:xfrm>
        </p:grpSpPr>
        <p:sp>
          <p:nvSpPr>
            <p:cNvPr id="7" name="직사각형 6"/>
            <p:cNvSpPr/>
            <p:nvPr userDrawn="1"/>
          </p:nvSpPr>
          <p:spPr>
            <a:xfrm>
              <a:off x="71406" y="71414"/>
              <a:ext cx="5715040" cy="3500462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/>
            <p:cNvSpPr/>
            <p:nvPr userDrawn="1"/>
          </p:nvSpPr>
          <p:spPr>
            <a:xfrm>
              <a:off x="5857884" y="71414"/>
              <a:ext cx="3071834" cy="3500462"/>
            </a:xfrm>
            <a:prstGeom prst="rect">
              <a:avLst/>
            </a:prstGeom>
            <a:gradFill flip="none" rotWithShape="1">
              <a:gsLst>
                <a:gs pos="42000">
                  <a:schemeClr val="bg1">
                    <a:lumMod val="75000"/>
                    <a:tint val="66000"/>
                    <a:satMod val="160000"/>
                    <a:alpha val="0"/>
                  </a:schemeClr>
                </a:gs>
                <a:gs pos="100000">
                  <a:schemeClr val="bg1">
                    <a:lumMod val="75000"/>
                    <a:tint val="66000"/>
                    <a:satMod val="160000"/>
                  </a:schemeClr>
                </a:gs>
                <a:gs pos="100000">
                  <a:schemeClr val="bg1">
                    <a:lumMod val="75000"/>
                    <a:tint val="66000"/>
                    <a:satMod val="160000"/>
                  </a:schemeClr>
                </a:gs>
                <a:gs pos="100000">
                  <a:schemeClr val="bg1">
                    <a:lumMod val="75000"/>
                    <a:tint val="44500"/>
                    <a:satMod val="160000"/>
                  </a:schemeClr>
                </a:gs>
                <a:gs pos="61000">
                  <a:schemeClr val="bg1">
                    <a:lumMod val="75000"/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 userDrawn="1"/>
          </p:nvSpPr>
          <p:spPr>
            <a:xfrm>
              <a:off x="704145" y="3625130"/>
              <a:ext cx="8225576" cy="44421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6" name="직사각형 25"/>
          <p:cNvSpPr/>
          <p:nvPr userDrawn="1"/>
        </p:nvSpPr>
        <p:spPr>
          <a:xfrm>
            <a:off x="71406" y="3500438"/>
            <a:ext cx="571504" cy="42862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화살표 연결선 27"/>
          <p:cNvCxnSpPr/>
          <p:nvPr userDrawn="1"/>
        </p:nvCxnSpPr>
        <p:spPr>
          <a:xfrm>
            <a:off x="214282" y="3714752"/>
            <a:ext cx="285752" cy="1588"/>
          </a:xfrm>
          <a:prstGeom prst="straightConnector1">
            <a:avLst/>
          </a:prstGeom>
          <a:ln w="38100">
            <a:solidFill>
              <a:schemeClr val="bg1"/>
            </a:solidFill>
            <a:headEnd w="med" len="med"/>
            <a:tailEnd type="arrow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 userDrawn="1"/>
        </p:nvCxnSpPr>
        <p:spPr>
          <a:xfrm>
            <a:off x="0" y="6572272"/>
            <a:ext cx="9144000" cy="1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457200" y="775063"/>
            <a:ext cx="4898571" cy="2037805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800" b="1" kern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>
          <a:xfrm>
            <a:off x="2673350" y="4737100"/>
            <a:ext cx="4494213" cy="879475"/>
          </a:xfrm>
        </p:spPr>
        <p:txBody>
          <a:bodyPr>
            <a:normAutofit/>
          </a:bodyPr>
          <a:lstStyle>
            <a:lvl1pPr algn="ctr">
              <a:buNone/>
              <a:defRPr sz="2400" b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142852"/>
            <a:ext cx="8229600" cy="642942"/>
          </a:xfrm>
          <a:prstGeom prst="rect">
            <a:avLst/>
          </a:prstGeom>
        </p:spPr>
        <p:txBody>
          <a:bodyPr anchor="ctr" anchorCtr="0"/>
          <a:lstStyle>
            <a:lvl1pPr algn="l">
              <a:defRPr sz="3200">
                <a:solidFill>
                  <a:schemeClr val="accent3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071546"/>
            <a:ext cx="8229600" cy="5054617"/>
          </a:xfrm>
        </p:spPr>
        <p:txBody>
          <a:bodyPr/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142852"/>
            <a:ext cx="8229600" cy="642942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accent3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-32" y="6500810"/>
            <a:ext cx="8572560" cy="35719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 userDrawn="1"/>
        </p:nvSpPr>
        <p:spPr>
          <a:xfrm>
            <a:off x="-32" y="0"/>
            <a:ext cx="9144032" cy="785818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0"/>
                  <a:shade val="30000"/>
                  <a:satMod val="115000"/>
                </a:schemeClr>
              </a:gs>
              <a:gs pos="50000">
                <a:schemeClr val="accent3">
                  <a:lumMod val="50000"/>
                  <a:shade val="67500"/>
                  <a:satMod val="115000"/>
                </a:schemeClr>
              </a:gs>
              <a:gs pos="100000">
                <a:schemeClr val="accent3">
                  <a:lumMod val="5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 userDrawn="1"/>
        </p:nvSpPr>
        <p:spPr>
          <a:xfrm>
            <a:off x="8572496" y="6500834"/>
            <a:ext cx="571504" cy="35716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슬라이드 번호 개체 틀 5"/>
          <p:cNvSpPr txBox="1">
            <a:spLocks/>
          </p:cNvSpPr>
          <p:nvPr userDrawn="1"/>
        </p:nvSpPr>
        <p:spPr>
          <a:xfrm>
            <a:off x="8572528" y="6572272"/>
            <a:ext cx="571504" cy="293687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373BE6-7C45-4BD7-97F4-BFB0B357CDB9}" type="slidenum">
              <a:rPr kumimoji="0" lang="ko-KR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26" name="제목 1"/>
          <p:cNvSpPr txBox="1">
            <a:spLocks/>
          </p:cNvSpPr>
          <p:nvPr userDrawn="1"/>
        </p:nvSpPr>
        <p:spPr>
          <a:xfrm>
            <a:off x="457200" y="142852"/>
            <a:ext cx="8229600" cy="642942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accent3">
                    <a:lumMod val="40000"/>
                    <a:lumOff val="6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5750" y="928670"/>
            <a:ext cx="8229600" cy="5072078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3">
                  <a:lumMod val="75000"/>
                </a:schemeClr>
              </a:buClr>
              <a:buSzTx/>
              <a:buFontTx/>
              <a:buChar char="•"/>
              <a:tabLst/>
              <a:defRPr sz="2400">
                <a:latin typeface="맑은 고딕" pitchFamily="50" charset="-127"/>
                <a:ea typeface="맑은 고딕" pitchFamily="50" charset="-127"/>
                <a:cs typeface="맑은 고딕" pitchFamily="50" charset="-127"/>
              </a:defRPr>
            </a:lvl1pPr>
            <a:lvl2pPr marL="742950" marR="0" indent="-2857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>
                  <a:lumMod val="75000"/>
                </a:schemeClr>
              </a:buClr>
              <a:buSzTx/>
              <a:buFont typeface="Arial" charset="0"/>
              <a:buChar char="•"/>
              <a:tabLst/>
              <a:defRPr sz="1800">
                <a:latin typeface="맑은 고딕" pitchFamily="50" charset="-127"/>
                <a:ea typeface="맑은 고딕" pitchFamily="50" charset="-127"/>
                <a:cs typeface="맑은 고딕" pitchFamily="50" charset="-127"/>
              </a:defRPr>
            </a:lvl2pPr>
            <a:lvl3pPr marL="1257300" marR="0" indent="-34290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Tx/>
              <a:buFont typeface="Arial" pitchFamily="34" charset="0"/>
              <a:buChar char="•"/>
              <a:tabLst/>
              <a:defRPr>
                <a:latin typeface="맑은 고딕" pitchFamily="50" charset="-127"/>
                <a:ea typeface="맑은 고딕" pitchFamily="50" charset="-127"/>
                <a:cs typeface="맑은 고딕" pitchFamily="50" charset="-127"/>
              </a:defRPr>
            </a:lvl3pPr>
          </a:lstStyle>
          <a:p>
            <a:pPr marL="342900" marR="0" lvl="0" indent="-34290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3">
                  <a:lumMod val="75000"/>
                </a:schemeClr>
              </a:buClr>
              <a:buSzTx/>
              <a:buFontTx/>
              <a:buChar char="•"/>
              <a:tabLst/>
              <a:defRPr/>
            </a:pPr>
            <a:r>
              <a:rPr kumimoji="1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마스터 텍스트 스타일을 편집합니다</a:t>
            </a:r>
          </a:p>
          <a:p>
            <a:pPr marL="742950" marR="0" lvl="1" indent="-28575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>
                  <a:lumMod val="75000"/>
                </a:schemeClr>
              </a:buClr>
              <a:buSzTx/>
              <a:buFont typeface="Arial" charset="0"/>
              <a:buChar char="•"/>
              <a:tabLst/>
              <a:defRPr/>
            </a:pPr>
            <a:r>
              <a:rPr kumimoji="1" lang="ko-KR" alt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</a:rPr>
              <a:t>둘째 수준</a:t>
            </a:r>
          </a:p>
          <a:p>
            <a:pPr marL="1257300" marR="0" lvl="2" indent="-342900" algn="l" defTabSz="914400" rtl="0" eaLnBrk="0" fontAlgn="base" latinLnBrk="1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>
                  <a:lumMod val="75000"/>
                  <a:lumOff val="25000"/>
                </a:schemeClr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1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</a:rPr>
              <a:t>셋째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1925" y="125413"/>
            <a:ext cx="8229600" cy="490537"/>
          </a:xfrm>
          <a:prstGeom prst="rect">
            <a:avLst/>
          </a:prstGeom>
        </p:spPr>
        <p:txBody>
          <a:bodyPr/>
          <a:lstStyle>
            <a:lvl1pPr>
              <a:defRPr>
                <a:latin typeface="맑은 고딕" pitchFamily="50" charset="-127"/>
                <a:ea typeface="맑은 고딕" pitchFamily="50" charset="-127"/>
                <a:cs typeface="조선일보명조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929058" y="6500813"/>
            <a:ext cx="2895600" cy="220662"/>
          </a:xfrm>
          <a:prstGeom prst="rect">
            <a:avLst/>
          </a:prstGeom>
          <a:ln/>
        </p:spPr>
        <p:txBody>
          <a:bodyPr/>
          <a:lstStyle>
            <a:lvl1pPr>
              <a:defRPr sz="1200"/>
            </a:lvl1pPr>
          </a:lstStyle>
          <a:p>
            <a:pPr>
              <a:defRPr/>
            </a:pPr>
            <a:r>
              <a:rPr lang="ko-KR" altLang="en-US" dirty="0"/>
              <a:t>컴퓨터보안과 암호</a:t>
            </a:r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32" y="6500810"/>
            <a:ext cx="8572560" cy="35719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00108"/>
            <a:ext cx="8229600" cy="51260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-32" y="-24"/>
            <a:ext cx="9144032" cy="785818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0"/>
                  <a:shade val="30000"/>
                  <a:satMod val="115000"/>
                </a:schemeClr>
              </a:gs>
              <a:gs pos="50000">
                <a:schemeClr val="accent3">
                  <a:lumMod val="50000"/>
                  <a:shade val="67500"/>
                  <a:satMod val="115000"/>
                </a:schemeClr>
              </a:gs>
              <a:gs pos="100000">
                <a:schemeClr val="accent3">
                  <a:lumMod val="5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8572496" y="6500834"/>
            <a:ext cx="571504" cy="35716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슬라이드 번호 개체 틀 5"/>
          <p:cNvSpPr txBox="1">
            <a:spLocks/>
          </p:cNvSpPr>
          <p:nvPr/>
        </p:nvSpPr>
        <p:spPr>
          <a:xfrm>
            <a:off x="8572528" y="6572272"/>
            <a:ext cx="571504" cy="293687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373BE6-7C45-4BD7-97F4-BFB0B357CDB9}" type="slidenum">
              <a:rPr kumimoji="0" lang="ko-KR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457200" y="142852"/>
            <a:ext cx="8229600" cy="642942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accent3">
                    <a:lumMod val="40000"/>
                    <a:lumOff val="6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786" r:id="rId5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Times New Roman" pitchFamily="18" charset="0"/>
          <a:ea typeface="+mn-ea"/>
          <a:cs typeface="Times New Roman" pitchFamily="18" charset="0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Times New Roman" pitchFamily="18" charset="0"/>
          <a:ea typeface="+mn-ea"/>
          <a:cs typeface="Times New Roman" pitchFamily="18" charset="0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Times New Roman" pitchFamily="18" charset="0"/>
          <a:ea typeface="+mn-ea"/>
          <a:cs typeface="Times New Roman" pitchFamily="18" charset="0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Times New Roman" pitchFamily="18" charset="0"/>
          <a:ea typeface="+mn-ea"/>
          <a:cs typeface="Times New Roman" pitchFamily="18" charset="0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Times New Roman" pitchFamily="18" charset="0"/>
          <a:ea typeface="+mn-ea"/>
          <a:cs typeface="Times New Roman" pitchFamily="18" charset="0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628B62-BA0D-A836-A9A5-A6DE6BB74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3501008"/>
            <a:ext cx="2304256" cy="419995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pic>
      <p:sp>
        <p:nvSpPr>
          <p:cNvPr id="12" name="제목 11"/>
          <p:cNvSpPr>
            <a:spLocks noGrp="1"/>
          </p:cNvSpPr>
          <p:nvPr>
            <p:ph type="title"/>
          </p:nvPr>
        </p:nvSpPr>
        <p:spPr>
          <a:xfrm>
            <a:off x="467544" y="476672"/>
            <a:ext cx="4898571" cy="203780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vi-VN" sz="4400" dirty="0">
                <a:latin typeface="+mj-ea"/>
              </a:rPr>
              <a:t>SHORT VIDEO </a:t>
            </a:r>
            <a:br>
              <a:rPr lang="vi-VN" sz="4400" dirty="0">
                <a:latin typeface="+mj-ea"/>
              </a:rPr>
            </a:br>
            <a:r>
              <a:rPr lang="vi-VN" sz="4400" dirty="0">
                <a:latin typeface="+mj-ea"/>
              </a:rPr>
              <a:t>APPLICATION</a:t>
            </a:r>
            <a:br>
              <a:rPr lang="vi-VN" sz="2600" dirty="0">
                <a:latin typeface="+mj-ea"/>
              </a:rPr>
            </a:br>
            <a:r>
              <a:rPr lang="vi-VN" sz="2600" dirty="0">
                <a:latin typeface="+mj-ea"/>
              </a:rPr>
              <a:t>PROJECT REPORT</a:t>
            </a:r>
            <a:endParaRPr sz="2600" b="1" dirty="0">
              <a:latin typeface="+mj-ea"/>
              <a:ea typeface="+mj-ea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0"/>
          </p:nvPr>
        </p:nvSpPr>
        <p:spPr>
          <a:xfrm>
            <a:off x="1822475" y="4221088"/>
            <a:ext cx="5499050" cy="1932260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chemeClr val="accent3">
                    <a:lumMod val="50000"/>
                  </a:schemeClr>
                </a:solidFill>
              </a:rPr>
              <a:t>Group</a:t>
            </a:r>
            <a:r>
              <a:rPr lang="vi-VN" altLang="ko-KR" dirty="0">
                <a:solidFill>
                  <a:schemeClr val="accent3">
                    <a:lumMod val="50000"/>
                  </a:schemeClr>
                </a:solidFill>
              </a:rPr>
              <a:t> 17</a:t>
            </a:r>
          </a:p>
          <a:p>
            <a:r>
              <a:rPr lang="en-US" sz="3800" dirty="0">
                <a:solidFill>
                  <a:schemeClr val="accent3">
                    <a:lumMod val="50000"/>
                  </a:schemeClr>
                </a:solidFill>
              </a:rPr>
              <a:t>Introduction to </a:t>
            </a:r>
            <a:endParaRPr lang="vi-VN" sz="38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sz="3800" dirty="0">
                <a:solidFill>
                  <a:schemeClr val="accent3">
                    <a:lumMod val="50000"/>
                  </a:schemeClr>
                </a:solidFill>
              </a:rPr>
              <a:t>Software Engineering</a:t>
            </a:r>
            <a:endParaRPr lang="ko-KR" altLang="en-US" sz="38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226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3. Users/Market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BD8A01C3-C9D8-E887-5198-6939E661F1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4495173"/>
              </p:ext>
            </p:extLst>
          </p:nvPr>
        </p:nvGraphicFramePr>
        <p:xfrm>
          <a:off x="341309" y="1700808"/>
          <a:ext cx="8461381" cy="398159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683227">
                  <a:extLst>
                    <a:ext uri="{9D8B030D-6E8A-4147-A177-3AD203B41FA5}">
                      <a16:colId xmlns:a16="http://schemas.microsoft.com/office/drawing/2014/main" val="1388985075"/>
                    </a:ext>
                  </a:extLst>
                </a:gridCol>
                <a:gridCol w="2399049">
                  <a:extLst>
                    <a:ext uri="{9D8B030D-6E8A-4147-A177-3AD203B41FA5}">
                      <a16:colId xmlns:a16="http://schemas.microsoft.com/office/drawing/2014/main" val="1160791748"/>
                    </a:ext>
                  </a:extLst>
                </a:gridCol>
                <a:gridCol w="2142947">
                  <a:extLst>
                    <a:ext uri="{9D8B030D-6E8A-4147-A177-3AD203B41FA5}">
                      <a16:colId xmlns:a16="http://schemas.microsoft.com/office/drawing/2014/main" val="3960137443"/>
                    </a:ext>
                  </a:extLst>
                </a:gridCol>
                <a:gridCol w="2236158">
                  <a:extLst>
                    <a:ext uri="{9D8B030D-6E8A-4147-A177-3AD203B41FA5}">
                      <a16:colId xmlns:a16="http://schemas.microsoft.com/office/drawing/2014/main" val="3352975072"/>
                    </a:ext>
                  </a:extLst>
                </a:gridCol>
              </a:tblGrid>
              <a:tr h="3223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Name</a:t>
                      </a: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User</a:t>
                      </a: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Creator</a:t>
                      </a: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Businessman</a:t>
                      </a: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9537553"/>
                  </a:ext>
                </a:extLst>
              </a:tr>
              <a:tr h="106294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Computer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experience,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professional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experience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basic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average, focusing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on software to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support writing,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designing, editing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average, focus on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market analysis,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data analysis.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87552146"/>
                  </a:ext>
                </a:extLst>
              </a:tr>
              <a:tr h="106294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Frequency of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application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usage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often (1h – 2hs/day)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Frequent (4hs – 8hs/day)</a:t>
                      </a:r>
                      <a:endParaRPr lang="en-US" sz="18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Frequent (4hs – 8hs/day)</a:t>
                      </a:r>
                      <a:endParaRPr lang="en-US" sz="18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1710467"/>
                  </a:ext>
                </a:extLst>
              </a:tr>
              <a:tr h="106294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Age, gender,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culture,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interests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All ages, genders,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cultures. They love to explore and spend a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lot of time entertaining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All ages, genders, cultures. They like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 be creative and give information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Adults, all genders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and all cultures.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3909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339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3. Users/Market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BD8A01C3-C9D8-E887-5198-6939E661F1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0844721"/>
              </p:ext>
            </p:extLst>
          </p:nvPr>
        </p:nvGraphicFramePr>
        <p:xfrm>
          <a:off x="457200" y="1556792"/>
          <a:ext cx="8229600" cy="3993261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637119">
                  <a:extLst>
                    <a:ext uri="{9D8B030D-6E8A-4147-A177-3AD203B41FA5}">
                      <a16:colId xmlns:a16="http://schemas.microsoft.com/office/drawing/2014/main" val="1388985075"/>
                    </a:ext>
                  </a:extLst>
                </a:gridCol>
                <a:gridCol w="2333332">
                  <a:extLst>
                    <a:ext uri="{9D8B030D-6E8A-4147-A177-3AD203B41FA5}">
                      <a16:colId xmlns:a16="http://schemas.microsoft.com/office/drawing/2014/main" val="1160791748"/>
                    </a:ext>
                  </a:extLst>
                </a:gridCol>
                <a:gridCol w="2084246">
                  <a:extLst>
                    <a:ext uri="{9D8B030D-6E8A-4147-A177-3AD203B41FA5}">
                      <a16:colId xmlns:a16="http://schemas.microsoft.com/office/drawing/2014/main" val="3960137443"/>
                    </a:ext>
                  </a:extLst>
                </a:gridCol>
                <a:gridCol w="2174903">
                  <a:extLst>
                    <a:ext uri="{9D8B030D-6E8A-4147-A177-3AD203B41FA5}">
                      <a16:colId xmlns:a16="http://schemas.microsoft.com/office/drawing/2014/main" val="3352975072"/>
                    </a:ext>
                  </a:extLst>
                </a:gridCol>
              </a:tblGrid>
              <a:tr h="17494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Name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User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Creator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Businessman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9537553"/>
                  </a:ext>
                </a:extLst>
              </a:tr>
              <a:tr h="3638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Habit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Use social media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every day.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None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None</a:t>
                      </a:r>
                      <a:endParaRPr lang="en-US" sz="18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87552146"/>
                  </a:ext>
                </a:extLst>
              </a:tr>
              <a:tr h="7417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Desire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 app features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clean content filtering.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Easy to use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 application is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transparent in the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amount of tracking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accounts.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0356103"/>
                  </a:ext>
                </a:extLst>
              </a:tr>
              <a:tr h="3638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Limit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30-50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(Currently don’t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support)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(Currently don’t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support)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1710467"/>
                  </a:ext>
                </a:extLst>
              </a:tr>
              <a:tr h="2560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Other</a:t>
                      </a:r>
                      <a:endParaRPr lang="en-US" sz="18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None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None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None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3909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508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4. Project Management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BFFF1C3-6AAD-EA1C-3F57-1BEAE5E7C0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4053276"/>
              </p:ext>
            </p:extLst>
          </p:nvPr>
        </p:nvGraphicFramePr>
        <p:xfrm>
          <a:off x="457200" y="1071563"/>
          <a:ext cx="8229600" cy="505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DEF8A22-8584-26B6-FD60-7C5CCFB91CCE}"/>
              </a:ext>
            </a:extLst>
          </p:cNvPr>
          <p:cNvSpPr txBox="1"/>
          <p:nvPr/>
        </p:nvSpPr>
        <p:spPr>
          <a:xfrm>
            <a:off x="2411760" y="1340768"/>
            <a:ext cx="432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800" dirty="0">
                <a:solidFill>
                  <a:srgbClr val="3F52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Structure</a:t>
            </a:r>
            <a:endParaRPr lang="en-US" sz="2800" dirty="0">
              <a:solidFill>
                <a:srgbClr val="3F52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946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4. Project Management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EF8A22-8584-26B6-FD60-7C5CCFB91CCE}"/>
              </a:ext>
            </a:extLst>
          </p:cNvPr>
          <p:cNvSpPr txBox="1"/>
          <p:nvPr/>
        </p:nvSpPr>
        <p:spPr>
          <a:xfrm>
            <a:off x="1259632" y="1268760"/>
            <a:ext cx="6336704" cy="519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1"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3F521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Responsibilities </a:t>
            </a:r>
            <a:r>
              <a:rPr lang="vi-VN" sz="2800" b="1" dirty="0">
                <a:solidFill>
                  <a:srgbClr val="3F521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of Team</a:t>
            </a:r>
            <a:r>
              <a:rPr lang="en-US" sz="2800" b="1" dirty="0">
                <a:solidFill>
                  <a:srgbClr val="3F521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member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BF6E5DD2-7DFA-041A-2C12-8473E62025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1601396"/>
              </p:ext>
            </p:extLst>
          </p:nvPr>
        </p:nvGraphicFramePr>
        <p:xfrm>
          <a:off x="537389" y="2087880"/>
          <a:ext cx="8229600" cy="27562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54560">
                  <a:extLst>
                    <a:ext uri="{9D8B030D-6E8A-4147-A177-3AD203B41FA5}">
                      <a16:colId xmlns:a16="http://schemas.microsoft.com/office/drawing/2014/main" val="1702634404"/>
                    </a:ext>
                  </a:extLst>
                </a:gridCol>
                <a:gridCol w="2736304">
                  <a:extLst>
                    <a:ext uri="{9D8B030D-6E8A-4147-A177-3AD203B41FA5}">
                      <a16:colId xmlns:a16="http://schemas.microsoft.com/office/drawing/2014/main" val="843566763"/>
                    </a:ext>
                  </a:extLst>
                </a:gridCol>
                <a:gridCol w="3538736">
                  <a:extLst>
                    <a:ext uri="{9D8B030D-6E8A-4147-A177-3AD203B41FA5}">
                      <a16:colId xmlns:a16="http://schemas.microsoft.com/office/drawing/2014/main" val="3273671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vi-VN" sz="2000" b="1" dirty="0"/>
                        <a:t>Student ID</a:t>
                      </a:r>
                      <a:endParaRPr lang="en-US" sz="2000" b="1" dirty="0">
                        <a:latin typeface="+mn-lt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b="1" dirty="0"/>
                        <a:t>Name</a:t>
                      </a:r>
                      <a:endParaRPr lang="en-US" sz="2000" b="1" dirty="0"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b="1" dirty="0"/>
                        <a:t>Responsibilities</a:t>
                      </a:r>
                      <a:endParaRPr lang="en-US" sz="2000" b="1" dirty="0">
                        <a:latin typeface="+mn-lt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2800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vi-VN" sz="2000" dirty="0"/>
                        <a:t>20120232</a:t>
                      </a:r>
                      <a:endParaRPr lang="en-US" sz="2000" dirty="0">
                        <a:latin typeface="+mn-lt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/>
                        <a:t>Vo Duy Truong</a:t>
                      </a:r>
                      <a:endParaRPr lang="en-US" sz="2000" dirty="0"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</a:rPr>
                        <a:t>project manager, developer, designer</a:t>
                      </a:r>
                      <a:endParaRPr lang="en-US" sz="2000" dirty="0">
                        <a:latin typeface="+mn-lt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83311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vi-VN" sz="2000" dirty="0"/>
                        <a:t>20120175</a:t>
                      </a:r>
                      <a:endParaRPr lang="en-US" sz="2000" dirty="0">
                        <a:latin typeface="+mn-lt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/>
                        <a:t>Le Thai Nhu Quynh</a:t>
                      </a:r>
                      <a:endParaRPr lang="en-US" sz="2000" dirty="0"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</a:rPr>
                        <a:t>developer, tester, designer</a:t>
                      </a:r>
                      <a:endParaRPr lang="en-US" sz="20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1252664"/>
                  </a:ext>
                </a:extLst>
              </a:tr>
              <a:tr h="470272">
                <a:tc>
                  <a:txBody>
                    <a:bodyPr/>
                    <a:lstStyle/>
                    <a:p>
                      <a:pPr algn="ctr"/>
                      <a:r>
                        <a:rPr lang="vi-VN" sz="2000" dirty="0"/>
                        <a:t>20120188</a:t>
                      </a:r>
                      <a:endParaRPr lang="en-US" sz="2000" dirty="0">
                        <a:latin typeface="+mn-lt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/>
                        <a:t>Le Tran Thien Thang</a:t>
                      </a:r>
                      <a:endParaRPr lang="en-US" sz="2000" dirty="0"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</a:rPr>
                        <a:t>developer, designer</a:t>
                      </a:r>
                      <a:endParaRPr lang="en-US" sz="20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0142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vi-VN" sz="2000" dirty="0"/>
                        <a:t>20120215</a:t>
                      </a:r>
                      <a:endParaRPr lang="en-US" sz="2000" dirty="0">
                        <a:latin typeface="+mn-lt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/>
                        <a:t>Tran Minh Toan</a:t>
                      </a:r>
                      <a:endParaRPr lang="en-US" sz="2000" dirty="0"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</a:rPr>
                        <a:t>developer, designer</a:t>
                      </a:r>
                      <a:endParaRPr lang="en-US" sz="20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4799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vi-VN" sz="2000" dirty="0"/>
                        <a:t>20120382</a:t>
                      </a:r>
                      <a:endParaRPr lang="en-US" sz="2000" dirty="0">
                        <a:latin typeface="+mn-lt"/>
                      </a:endParaRPr>
                    </a:p>
                  </a:txBody>
                  <a:tcPr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/>
                        <a:t>Hoang Thu Thuy</a:t>
                      </a:r>
                      <a:endParaRPr lang="en-US" sz="2000" dirty="0"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</a:rPr>
                        <a:t>developer, business analyst</a:t>
                      </a:r>
                      <a:endParaRPr lang="en-US" sz="20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40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472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5. Software Requirement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B369078D-A9A0-4197-C709-C13292B887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691" y="1268760"/>
            <a:ext cx="7390618" cy="51511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92239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5. Software Requirement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87B4577-A43E-302C-3B56-74637CD626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5377432"/>
              </p:ext>
            </p:extLst>
          </p:nvPr>
        </p:nvGraphicFramePr>
        <p:xfrm>
          <a:off x="457200" y="1988840"/>
          <a:ext cx="8229600" cy="3017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14600">
                  <a:extLst>
                    <a:ext uri="{9D8B030D-6E8A-4147-A177-3AD203B41FA5}">
                      <a16:colId xmlns:a16="http://schemas.microsoft.com/office/drawing/2014/main" val="1369848613"/>
                    </a:ext>
                  </a:extLst>
                </a:gridCol>
                <a:gridCol w="5915000">
                  <a:extLst>
                    <a:ext uri="{9D8B030D-6E8A-4147-A177-3AD203B41FA5}">
                      <a16:colId xmlns:a16="http://schemas.microsoft.com/office/drawing/2014/main" val="20973006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Availability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Users can use the application at any time except during system maintenance.</a:t>
                      </a:r>
                      <a:endParaRPr lang="vi-VN" sz="1800" b="0" kern="12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11125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Integrity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Videos and comments which user posted or liked will be stored at database so that the app can access and use </a:t>
                      </a:r>
                      <a:endParaRPr lang="vi-VN" sz="1800" kern="12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 render view when this user authenticate successfully</a:t>
                      </a:r>
                      <a:endParaRPr lang="vi-VN" sz="1800" kern="12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1119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Usability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Users can watch, post, comment, and like videos easily.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 dark mode.</a:t>
                      </a:r>
                      <a:endParaRPr lang="vi-VN" sz="1800" kern="12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8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477573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A214F30-18D5-48BB-47C8-1C1F69D62E57}"/>
              </a:ext>
            </a:extLst>
          </p:cNvPr>
          <p:cNvSpPr txBox="1"/>
          <p:nvPr/>
        </p:nvSpPr>
        <p:spPr>
          <a:xfrm>
            <a:off x="2195736" y="1124744"/>
            <a:ext cx="51125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3F521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Non-functional requirement</a:t>
            </a:r>
          </a:p>
          <a:p>
            <a:pPr algn="ctr"/>
            <a:endParaRPr lang="en-US" sz="2800" dirty="0">
              <a:solidFill>
                <a:srgbClr val="3F52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9145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6. Analysis and Design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87B4577-A43E-302C-3B56-74637CD626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4041078"/>
              </p:ext>
            </p:extLst>
          </p:nvPr>
        </p:nvGraphicFramePr>
        <p:xfrm>
          <a:off x="457200" y="1986914"/>
          <a:ext cx="8229600" cy="307718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34880">
                  <a:extLst>
                    <a:ext uri="{9D8B030D-6E8A-4147-A177-3AD203B41FA5}">
                      <a16:colId xmlns:a16="http://schemas.microsoft.com/office/drawing/2014/main" val="1369848613"/>
                    </a:ext>
                  </a:extLst>
                </a:gridCol>
                <a:gridCol w="3394720">
                  <a:extLst>
                    <a:ext uri="{9D8B030D-6E8A-4147-A177-3AD203B41FA5}">
                      <a16:colId xmlns:a16="http://schemas.microsoft.com/office/drawing/2014/main" val="2097300640"/>
                    </a:ext>
                  </a:extLst>
                </a:gridCol>
              </a:tblGrid>
              <a:tr h="512864"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Storing and sharing documents and files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vi-VN" sz="20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Onedrive</a:t>
                      </a:r>
                      <a:endParaRPr lang="en-US" sz="2000" b="1" kern="12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11125458"/>
                  </a:ext>
                </a:extLst>
              </a:tr>
              <a:tr h="512864">
                <a:tc>
                  <a:txBody>
                    <a:bodyPr/>
                    <a:lstStyle/>
                    <a:p>
                      <a:pPr algn="l"/>
                      <a:r>
                        <a:rPr lang="vi-VN" sz="2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Managing source code and related files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sz="2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Github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1119762"/>
                  </a:ext>
                </a:extLst>
              </a:tr>
              <a:tr h="512864"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Saving data, management database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Firebase, </a:t>
                      </a:r>
                      <a:r>
                        <a:rPr lang="vi-VN" sz="2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loud </a:t>
                      </a:r>
                      <a:r>
                        <a:rPr lang="en-US" sz="2000" b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firestore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77573"/>
                  </a:ext>
                </a:extLst>
              </a:tr>
              <a:tr h="512864">
                <a:tc>
                  <a:txBody>
                    <a:bodyPr/>
                    <a:lstStyle/>
                    <a:p>
                      <a:pPr algn="l"/>
                      <a:r>
                        <a:rPr lang="vi-VN" sz="2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Meeting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sz="2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Google Meet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3087188"/>
                  </a:ext>
                </a:extLst>
              </a:tr>
              <a:tr h="512864">
                <a:tc>
                  <a:txBody>
                    <a:bodyPr/>
                    <a:lstStyle/>
                    <a:p>
                      <a:pPr algn="l"/>
                      <a:r>
                        <a:rPr lang="vi-VN" sz="2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Communication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sz="2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Facebook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529227"/>
                  </a:ext>
                </a:extLst>
              </a:tr>
              <a:tr h="512864">
                <a:tc>
                  <a:txBody>
                    <a:bodyPr/>
                    <a:lstStyle/>
                    <a:p>
                      <a:pPr algn="l"/>
                      <a:r>
                        <a:rPr lang="vi-VN" sz="2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 management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vi-VN" sz="2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Trello</a:t>
                      </a:r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Slack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5716820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A214F30-18D5-48BB-47C8-1C1F69D62E57}"/>
              </a:ext>
            </a:extLst>
          </p:cNvPr>
          <p:cNvSpPr txBox="1"/>
          <p:nvPr/>
        </p:nvSpPr>
        <p:spPr>
          <a:xfrm>
            <a:off x="2195736" y="1124744"/>
            <a:ext cx="511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800" dirty="0">
                <a:solidFill>
                  <a:srgbClr val="3F52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Tools Used</a:t>
            </a:r>
            <a:endParaRPr lang="en-US" sz="2800" dirty="0">
              <a:solidFill>
                <a:srgbClr val="3F52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871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6. Analysis and Design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214F30-18D5-48BB-47C8-1C1F69D62E57}"/>
              </a:ext>
            </a:extLst>
          </p:cNvPr>
          <p:cNvSpPr txBox="1"/>
          <p:nvPr/>
        </p:nvSpPr>
        <p:spPr>
          <a:xfrm>
            <a:off x="2195736" y="1124744"/>
            <a:ext cx="511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800" dirty="0">
                <a:solidFill>
                  <a:srgbClr val="3F52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Tools Used</a:t>
            </a:r>
            <a:endParaRPr lang="en-US" sz="2800" dirty="0">
              <a:solidFill>
                <a:srgbClr val="3F52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1EE73356-8A17-C4DD-4F87-F35F42A640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735" y="1647964"/>
            <a:ext cx="6914529" cy="44862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9276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7. Software Testing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214F30-18D5-48BB-47C8-1C1F69D62E57}"/>
              </a:ext>
            </a:extLst>
          </p:cNvPr>
          <p:cNvSpPr txBox="1"/>
          <p:nvPr/>
        </p:nvSpPr>
        <p:spPr>
          <a:xfrm>
            <a:off x="2195736" y="1124744"/>
            <a:ext cx="5112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800" dirty="0">
                <a:solidFill>
                  <a:srgbClr val="3F52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Hardware Requirements</a:t>
            </a:r>
            <a:endParaRPr lang="en-US" sz="2800" dirty="0">
              <a:solidFill>
                <a:srgbClr val="3F52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4BB3A-E1BB-1BD6-44C2-DCED31AB2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2808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Android device have minimum version is 9.0 or PC which </a:t>
            </a:r>
            <a:r>
              <a:rPr lang="vi-VN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in-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stalled android studio.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305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7. Software Testing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214F30-18D5-48BB-47C8-1C1F69D62E57}"/>
              </a:ext>
            </a:extLst>
          </p:cNvPr>
          <p:cNvSpPr txBox="1"/>
          <p:nvPr/>
        </p:nvSpPr>
        <p:spPr>
          <a:xfrm>
            <a:off x="1655676" y="1196752"/>
            <a:ext cx="5832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800">
                <a:solidFill>
                  <a:srgbClr val="3F52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in the test environment</a:t>
            </a:r>
            <a:endParaRPr lang="en-US" sz="2800" dirty="0">
              <a:solidFill>
                <a:srgbClr val="3F52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7F9D0D-02FC-9A86-573E-457D009B03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5567400"/>
              </p:ext>
            </p:extLst>
          </p:nvPr>
        </p:nvGraphicFramePr>
        <p:xfrm>
          <a:off x="457200" y="2130929"/>
          <a:ext cx="8229600" cy="3039800"/>
        </p:xfrm>
        <a:graphic>
          <a:graphicData uri="http://schemas.openxmlformats.org/drawingml/2006/table">
            <a:tbl>
              <a:tblPr firstRow="1" firstCol="1" bandRow="1" bandCol="1">
                <a:tableStyleId>{2D5ABB26-0587-4C30-8999-92F81FD0307C}</a:tableStyleId>
              </a:tblPr>
              <a:tblGrid>
                <a:gridCol w="2049578">
                  <a:extLst>
                    <a:ext uri="{9D8B030D-6E8A-4147-A177-3AD203B41FA5}">
                      <a16:colId xmlns:a16="http://schemas.microsoft.com/office/drawing/2014/main" val="331586140"/>
                    </a:ext>
                  </a:extLst>
                </a:gridCol>
                <a:gridCol w="1849198">
                  <a:extLst>
                    <a:ext uri="{9D8B030D-6E8A-4147-A177-3AD203B41FA5}">
                      <a16:colId xmlns:a16="http://schemas.microsoft.com/office/drawing/2014/main" val="2020827354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988197565"/>
                    </a:ext>
                  </a:extLst>
                </a:gridCol>
                <a:gridCol w="2890664">
                  <a:extLst>
                    <a:ext uri="{9D8B030D-6E8A-4147-A177-3AD203B41FA5}">
                      <a16:colId xmlns:a16="http://schemas.microsoft.com/office/drawing/2014/main" val="3126106088"/>
                    </a:ext>
                  </a:extLst>
                </a:gridCol>
              </a:tblGrid>
              <a:tr h="675253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Software Name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Purpose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Version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 and Other Notes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7280529"/>
                  </a:ext>
                </a:extLst>
              </a:tr>
              <a:tr h="1617393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Android studio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vi-VN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</a:t>
                      </a:r>
                      <a:r>
                        <a:rPr lang="en-GB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 official Integrated </a:t>
                      </a:r>
                      <a:endParaRPr lang="vi-VN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Development </a:t>
                      </a:r>
                      <a:endParaRPr lang="vi-VN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Environment (IDE) for </a:t>
                      </a:r>
                      <a:endParaRPr lang="vi-VN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Android app </a:t>
                      </a:r>
                      <a:endParaRPr lang="vi-VN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vi-VN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cs typeface="Arial" panose="020B0604020202020204" pitchFamily="34" charset="0"/>
                        </a:rPr>
                        <a:t>an </a:t>
                      </a:r>
                      <a:r>
                        <a:rPr lang="vi-VN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automation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91120648"/>
                  </a:ext>
                </a:extLst>
              </a:tr>
              <a:tr h="337627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Katalon</a:t>
                      </a:r>
                      <a:r>
                        <a:rPr lang="en-GB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studio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Testing software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21899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8630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n-lt"/>
              </a:rPr>
              <a:t>MEMBERS</a:t>
            </a:r>
            <a:endParaRPr lang="ko-KR" altLang="en-US" dirty="0">
              <a:latin typeface="+mn-lt"/>
            </a:endParaRP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914432" y="900962"/>
            <a:ext cx="7546000" cy="5054617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20120232 –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Võ</a:t>
            </a: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Duy</a:t>
            </a: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Trường</a:t>
            </a:r>
            <a:endParaRPr lang="en-US" altLang="ko-K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20120175 – Lê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Thái</a:t>
            </a: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Như</a:t>
            </a: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Quỳnh</a:t>
            </a:r>
            <a:endParaRPr lang="en-US" altLang="ko-K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20120188 – Lê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Trần</a:t>
            </a: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Thiện</a:t>
            </a: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Thắng</a:t>
            </a:r>
            <a:endParaRPr lang="en-US" altLang="ko-K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20120215 –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Trần</a:t>
            </a: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 Minh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Toàn</a:t>
            </a:r>
            <a:endParaRPr lang="en-US" altLang="ko-K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20120382 –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Hoàng</a:t>
            </a: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 Thu </a:t>
            </a:r>
            <a:r>
              <a:rPr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Thủy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None/>
            </a:pP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7. Software Testing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214F30-18D5-48BB-47C8-1C1F69D62E57}"/>
              </a:ext>
            </a:extLst>
          </p:cNvPr>
          <p:cNvSpPr txBox="1"/>
          <p:nvPr/>
        </p:nvSpPr>
        <p:spPr>
          <a:xfrm>
            <a:off x="1007604" y="1196752"/>
            <a:ext cx="6588732" cy="519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2"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en-US" sz="2800" dirty="0">
                <a:solidFill>
                  <a:srgbClr val="3F521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Productivity and Support Tools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7F9D0D-02FC-9A86-573E-457D009B03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1969886"/>
              </p:ext>
            </p:extLst>
          </p:nvPr>
        </p:nvGraphicFramePr>
        <p:xfrm>
          <a:off x="457200" y="2492896"/>
          <a:ext cx="8229600" cy="1275658"/>
        </p:xfrm>
        <a:graphic>
          <a:graphicData uri="http://schemas.openxmlformats.org/drawingml/2006/table">
            <a:tbl>
              <a:tblPr firstRow="1" firstCol="1" bandRow="1" bandCol="1">
                <a:tableStyleId>{2D5ABB26-0587-4C30-8999-92F81FD0307C}</a:tableStyleId>
              </a:tblPr>
              <a:tblGrid>
                <a:gridCol w="2049578">
                  <a:extLst>
                    <a:ext uri="{9D8B030D-6E8A-4147-A177-3AD203B41FA5}">
                      <a16:colId xmlns:a16="http://schemas.microsoft.com/office/drawing/2014/main" val="331586140"/>
                    </a:ext>
                  </a:extLst>
                </a:gridCol>
                <a:gridCol w="1849198">
                  <a:extLst>
                    <a:ext uri="{9D8B030D-6E8A-4147-A177-3AD203B41FA5}">
                      <a16:colId xmlns:a16="http://schemas.microsoft.com/office/drawing/2014/main" val="2020827354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988197565"/>
                    </a:ext>
                  </a:extLst>
                </a:gridCol>
                <a:gridCol w="1882552">
                  <a:extLst>
                    <a:ext uri="{9D8B030D-6E8A-4147-A177-3AD203B41FA5}">
                      <a16:colId xmlns:a16="http://schemas.microsoft.com/office/drawing/2014/main" val="3126106088"/>
                    </a:ext>
                  </a:extLst>
                </a:gridCol>
              </a:tblGrid>
              <a:tr h="93803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Tool Category or Type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Tool Brand </a:t>
                      </a:r>
                      <a:endParaRPr lang="vi-VN" sz="1800" b="1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Name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Vendor or In-house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vi-VN" sz="18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Versio</a:t>
                      </a:r>
                      <a:r>
                        <a:rPr lang="en-GB" sz="18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7280529"/>
                  </a:ext>
                </a:extLst>
              </a:tr>
              <a:tr h="337627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Defect Tracking 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MS Excel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GB" sz="18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MS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365</a:t>
                      </a: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721899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2413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8. Demo a test case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6A4E669-0923-4033-538E-628C2CAD7B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439" y="1484784"/>
            <a:ext cx="2191122" cy="486916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5DF45A8-CEA1-40C5-0071-C02C1AD39173}"/>
              </a:ext>
            </a:extLst>
          </p:cNvPr>
          <p:cNvSpPr/>
          <p:nvPr/>
        </p:nvSpPr>
        <p:spPr>
          <a:xfrm>
            <a:off x="4283968" y="5733256"/>
            <a:ext cx="576064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12BEC-6087-FA6A-B9B0-73A1369986A5}"/>
              </a:ext>
            </a:extLst>
          </p:cNvPr>
          <p:cNvSpPr txBox="1"/>
          <p:nvPr/>
        </p:nvSpPr>
        <p:spPr>
          <a:xfrm>
            <a:off x="539552" y="1039470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At home screen, click on “+” button.</a:t>
            </a:r>
          </a:p>
        </p:txBody>
      </p:sp>
    </p:spTree>
    <p:extLst>
      <p:ext uri="{BB962C8B-B14F-4D97-AF65-F5344CB8AC3E}">
        <p14:creationId xmlns:p14="http://schemas.microsoft.com/office/powerpoint/2010/main" val="10684966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8. Demo a test case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12BEC-6087-FA6A-B9B0-73A1369986A5}"/>
              </a:ext>
            </a:extLst>
          </p:cNvPr>
          <p:cNvSpPr txBox="1"/>
          <p:nvPr/>
        </p:nvSpPr>
        <p:spPr>
          <a:xfrm>
            <a:off x="539552" y="1039470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At camera screen, click on “upload video” button.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CA27F25-98C8-84CB-5D26-82705BDB22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884" y="1556792"/>
            <a:ext cx="2088232" cy="464051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9FBCDE-374F-CB1B-1EA6-8B7C9BEB08CC}"/>
              </a:ext>
            </a:extLst>
          </p:cNvPr>
          <p:cNvSpPr/>
          <p:nvPr/>
        </p:nvSpPr>
        <p:spPr>
          <a:xfrm>
            <a:off x="4788024" y="5445224"/>
            <a:ext cx="720080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911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8. Demo a test case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12BEC-6087-FA6A-B9B0-73A1369986A5}"/>
              </a:ext>
            </a:extLst>
          </p:cNvPr>
          <p:cNvSpPr txBox="1"/>
          <p:nvPr/>
        </p:nvSpPr>
        <p:spPr>
          <a:xfrm>
            <a:off x="539552" y="1039470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Choose a video.</a:t>
            </a:r>
          </a:p>
        </p:txBody>
      </p:sp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E6DFB34-C2AE-E9AB-DB0B-0D925249E73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1434814"/>
            <a:ext cx="2263130" cy="502917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1444FF3-F602-2581-CB0F-719E559D6119}"/>
              </a:ext>
            </a:extLst>
          </p:cNvPr>
          <p:cNvSpPr/>
          <p:nvPr/>
        </p:nvSpPr>
        <p:spPr>
          <a:xfrm>
            <a:off x="3347864" y="3501008"/>
            <a:ext cx="1080120" cy="12961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1024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8. Demo a test case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12BEC-6087-FA6A-B9B0-73A1369986A5}"/>
              </a:ext>
            </a:extLst>
          </p:cNvPr>
          <p:cNvSpPr txBox="1"/>
          <p:nvPr/>
        </p:nvSpPr>
        <p:spPr>
          <a:xfrm>
            <a:off x="539552" y="1039470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Enter description and then click on post.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D59B70B-9A17-FA4B-813A-B48D8BA0D6A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876" y="1408802"/>
            <a:ext cx="2232248" cy="496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4796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8. Demo a test case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12BEC-6087-FA6A-B9B0-73A1369986A5}"/>
              </a:ext>
            </a:extLst>
          </p:cNvPr>
          <p:cNvSpPr txBox="1"/>
          <p:nvPr/>
        </p:nvSpPr>
        <p:spPr>
          <a:xfrm>
            <a:off x="539552" y="1039470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Return camera screen and a notification will be showed. </a:t>
            </a:r>
          </a:p>
        </p:txBody>
      </p:sp>
      <p:pic>
        <p:nvPicPr>
          <p:cNvPr id="3" name="Picture 2" descr="A picture containing text, computer, computer, indoor&#10;&#10;Description automatically generated">
            <a:extLst>
              <a:ext uri="{FF2B5EF4-FFF2-40B4-BE49-F238E27FC236}">
                <a16:creationId xmlns:a16="http://schemas.microsoft.com/office/drawing/2014/main" id="{20A5982B-5A6A-9869-BDCB-532BCBF043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737" y="1408802"/>
            <a:ext cx="2106525" cy="49005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A90C90D-47B3-59E9-58A8-A37A7CAB3F58}"/>
              </a:ext>
            </a:extLst>
          </p:cNvPr>
          <p:cNvSpPr/>
          <p:nvPr/>
        </p:nvSpPr>
        <p:spPr>
          <a:xfrm>
            <a:off x="3995936" y="5157192"/>
            <a:ext cx="1152128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8756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8. Demo a test case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12BEC-6087-FA6A-B9B0-73A1369986A5}"/>
              </a:ext>
            </a:extLst>
          </p:cNvPr>
          <p:cNvSpPr txBox="1"/>
          <p:nvPr/>
        </p:nvSpPr>
        <p:spPr>
          <a:xfrm>
            <a:off x="539552" y="1039470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Go to profile to check if video is in list or not. </a:t>
            </a:r>
          </a:p>
        </p:txBody>
      </p:sp>
      <p:pic>
        <p:nvPicPr>
          <p:cNvPr id="8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CCA01A1-43F5-73E2-EAF6-6A4D95419C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0435" y="1459490"/>
            <a:ext cx="2263130" cy="502917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F8C1015-408F-90D1-F95F-3EB64F5CB433}"/>
              </a:ext>
            </a:extLst>
          </p:cNvPr>
          <p:cNvSpPr/>
          <p:nvPr/>
        </p:nvSpPr>
        <p:spPr>
          <a:xfrm>
            <a:off x="4932040" y="3974079"/>
            <a:ext cx="771525" cy="15431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0951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8. Demo a test case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12BEC-6087-FA6A-B9B0-73A1369986A5}"/>
              </a:ext>
            </a:extLst>
          </p:cNvPr>
          <p:cNvSpPr txBox="1"/>
          <p:nvPr/>
        </p:nvSpPr>
        <p:spPr>
          <a:xfrm>
            <a:off x="539552" y="1039470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Click on video’s thumbnail to </a:t>
            </a:r>
            <a:r>
              <a:rPr lang="en-US" b="0">
                <a:latin typeface="Arial" panose="020B0604020202020204" pitchFamily="34" charset="0"/>
                <a:cs typeface="Arial" panose="020B0604020202020204" pitchFamily="34" charset="0"/>
              </a:rPr>
              <a:t>watch it.  </a:t>
            </a:r>
            <a:endParaRPr lang="en-US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318D46B5-CBEB-C556-BA43-04C83FD38C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833" y="1424712"/>
            <a:ext cx="2288333" cy="508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9695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Contribution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8D3B50D4-9C35-4B17-54E1-4AE45BF5B9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5297031"/>
              </p:ext>
            </p:extLst>
          </p:nvPr>
        </p:nvGraphicFramePr>
        <p:xfrm>
          <a:off x="125760" y="1146619"/>
          <a:ext cx="8892480" cy="456476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327204644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3460042194"/>
                    </a:ext>
                  </a:extLst>
                </a:gridCol>
                <a:gridCol w="3600400">
                  <a:extLst>
                    <a:ext uri="{9D8B030D-6E8A-4147-A177-3AD203B41FA5}">
                      <a16:colId xmlns:a16="http://schemas.microsoft.com/office/drawing/2014/main" val="548069873"/>
                    </a:ext>
                  </a:extLst>
                </a:gridCol>
                <a:gridCol w="1619672">
                  <a:extLst>
                    <a:ext uri="{9D8B030D-6E8A-4147-A177-3AD203B41FA5}">
                      <a16:colId xmlns:a16="http://schemas.microsoft.com/office/drawing/2014/main" val="4234952570"/>
                    </a:ext>
                  </a:extLst>
                </a:gridCol>
              </a:tblGrid>
              <a:tr h="109004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Tasks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Contribution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5646380"/>
                  </a:ext>
                </a:extLst>
              </a:tr>
              <a:tr h="63153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20120232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Võ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Duy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Trường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Sign up (phone), design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ui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react video, comment, add camera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7310987"/>
                  </a:ext>
                </a:extLst>
              </a:tr>
              <a:tr h="63153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20120188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Lê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Trần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Thiện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Thắng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Sign in (phone), design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ui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follow/unfollow, search, watch video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8966726"/>
                  </a:ext>
                </a:extLst>
              </a:tr>
              <a:tr h="63153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20120215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Trần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Minh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Toàn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Design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ui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follow/unfollow, design profile, upload video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455758"/>
                  </a:ext>
                </a:extLst>
              </a:tr>
              <a:tr h="63153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20120175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Lê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Thái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Như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Quỳnh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Edit profile, design profile, react  video, comment, design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ui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1629922"/>
                  </a:ext>
                </a:extLst>
              </a:tr>
              <a:tr h="63153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20120382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Hoàng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Thu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Thủy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Design database, notification,     sign out, authentication (email),  design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ui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5504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69971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1912BEC-6087-FA6A-B9B0-73A1369986A5}"/>
              </a:ext>
            </a:extLst>
          </p:cNvPr>
          <p:cNvSpPr txBox="1"/>
          <p:nvPr/>
        </p:nvSpPr>
        <p:spPr>
          <a:xfrm>
            <a:off x="1403648" y="3105835"/>
            <a:ext cx="6336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98591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altLang="ko-KR" dirty="0">
                <a:latin typeface="+mn-lt"/>
              </a:rPr>
              <a:t>TABLE OF CONTENTS</a:t>
            </a:r>
            <a:endParaRPr lang="ko-KR" altLang="en-US" dirty="0">
              <a:latin typeface="+mn-lt"/>
            </a:endParaRP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914432" y="900962"/>
            <a:ext cx="7546000" cy="5054617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vi-VN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1. Problem Statement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vi-VN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2. Product Position Statement</a:t>
            </a:r>
            <a:endParaRPr lang="en-US" altLang="ko-K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  <a:r>
              <a:rPr lang="vi-VN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 Users/Market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vi-VN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4. Project Management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vi-VN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5. Software Requirement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vi-VN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6. Analysis and Design</a:t>
            </a:r>
          </a:p>
          <a:p>
            <a:pPr>
              <a:buNone/>
            </a:pPr>
            <a:r>
              <a:rPr lang="vi-VN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7. Software Testing</a:t>
            </a:r>
          </a:p>
          <a:p>
            <a:pPr>
              <a:buNone/>
            </a:pPr>
            <a:r>
              <a:rPr lang="vi-VN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8. Demo a Test case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None/>
            </a:pPr>
            <a:endParaRPr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469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1. Problem Statement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5C184B45-2B4C-80CF-4AA4-44C91289CE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456921"/>
              </p:ext>
            </p:extLst>
          </p:nvPr>
        </p:nvGraphicFramePr>
        <p:xfrm>
          <a:off x="457200" y="2096852"/>
          <a:ext cx="8229600" cy="2664296"/>
        </p:xfrm>
        <a:graphic>
          <a:graphicData uri="http://schemas.openxmlformats.org/drawingml/2006/table">
            <a:tbl>
              <a:tblPr>
                <a:tableStyleId>{EB344D84-9AFB-497E-A393-DC336BA19D2E}</a:tableStyleId>
              </a:tblPr>
              <a:tblGrid>
                <a:gridCol w="2984360">
                  <a:extLst>
                    <a:ext uri="{9D8B030D-6E8A-4147-A177-3AD203B41FA5}">
                      <a16:colId xmlns:a16="http://schemas.microsoft.com/office/drawing/2014/main" val="882909680"/>
                    </a:ext>
                  </a:extLst>
                </a:gridCol>
                <a:gridCol w="5245240">
                  <a:extLst>
                    <a:ext uri="{9D8B030D-6E8A-4147-A177-3AD203B41FA5}">
                      <a16:colId xmlns:a16="http://schemas.microsoft.com/office/drawing/2014/main" val="3093525850"/>
                    </a:ext>
                  </a:extLst>
                </a:gridCol>
              </a:tblGrid>
              <a:tr h="1776198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problem of</a:t>
                      </a:r>
                      <a:endParaRPr lang="en-US" sz="20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Common types of information such as long </a:t>
                      </a:r>
                      <a:endParaRPr lang="vi-VN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texts or videos begin to bring boredom to </a:t>
                      </a:r>
                      <a:endParaRPr lang="vi-VN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social network users.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9688200"/>
                  </a:ext>
                </a:extLst>
              </a:tr>
              <a:tr h="888098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affects</a:t>
                      </a:r>
                      <a:endParaRPr lang="en-US" sz="20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Social media users</a:t>
                      </a:r>
                      <a:r>
                        <a:rPr lang="vi-VN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content</a:t>
                      </a:r>
                      <a:r>
                        <a:rPr lang="vi-VN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creators and </a:t>
                      </a: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vi-VN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enterprises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737406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1. Problem Statement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53AF391-BBE2-B622-8A66-140B6A6ABE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3773575"/>
              </p:ext>
            </p:extLst>
          </p:nvPr>
        </p:nvGraphicFramePr>
        <p:xfrm>
          <a:off x="458822" y="2060848"/>
          <a:ext cx="8229600" cy="3105742"/>
        </p:xfrm>
        <a:graphic>
          <a:graphicData uri="http://schemas.openxmlformats.org/drawingml/2006/table">
            <a:tbl>
              <a:tblPr>
                <a:tableStyleId>{EB344D84-9AFB-497E-A393-DC336BA19D2E}</a:tableStyleId>
              </a:tblPr>
              <a:tblGrid>
                <a:gridCol w="2984360">
                  <a:extLst>
                    <a:ext uri="{9D8B030D-6E8A-4147-A177-3AD203B41FA5}">
                      <a16:colId xmlns:a16="http://schemas.microsoft.com/office/drawing/2014/main" val="3881094558"/>
                    </a:ext>
                  </a:extLst>
                </a:gridCol>
                <a:gridCol w="5245240">
                  <a:extLst>
                    <a:ext uri="{9D8B030D-6E8A-4147-A177-3AD203B41FA5}">
                      <a16:colId xmlns:a16="http://schemas.microsoft.com/office/drawing/2014/main" val="1859099266"/>
                    </a:ext>
                  </a:extLst>
                </a:gridCol>
              </a:tblGrid>
              <a:tr h="1459362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impact of which is</a:t>
                      </a:r>
                      <a:endParaRPr lang="en-US" sz="20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Social network users feel bored, content </a:t>
                      </a:r>
                      <a:endParaRPr lang="vi-VN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creators have to invest too much in long </a:t>
                      </a:r>
                      <a:endParaRPr lang="vi-VN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content while the reach is decreasing. </a:t>
                      </a:r>
                      <a:endParaRPr lang="vi-VN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Therefore, information and advertising are </a:t>
                      </a:r>
                      <a:endParaRPr lang="vi-VN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also difficult to reach social network users.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57722899"/>
                  </a:ext>
                </a:extLst>
              </a:tr>
              <a:tr h="1276942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successful solution </a:t>
                      </a:r>
                      <a:endParaRPr lang="vi-VN" sz="20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would be</a:t>
                      </a: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proposed solution is to shorten the </a:t>
                      </a:r>
                      <a:endParaRPr lang="vi-VN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transmission of information.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57240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8880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2. Product Position Statement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E6B728FC-069D-63F7-4C77-B374571FB8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5454285"/>
              </p:ext>
            </p:extLst>
          </p:nvPr>
        </p:nvGraphicFramePr>
        <p:xfrm>
          <a:off x="457200" y="1880828"/>
          <a:ext cx="8229600" cy="3096344"/>
        </p:xfrm>
        <a:graphic>
          <a:graphicData uri="http://schemas.openxmlformats.org/drawingml/2006/table">
            <a:tbl>
              <a:tblPr>
                <a:tableStyleId>{EB344D84-9AFB-497E-A393-DC336BA19D2E}</a:tableStyleId>
              </a:tblPr>
              <a:tblGrid>
                <a:gridCol w="2803490">
                  <a:extLst>
                    <a:ext uri="{9D8B030D-6E8A-4147-A177-3AD203B41FA5}">
                      <a16:colId xmlns:a16="http://schemas.microsoft.com/office/drawing/2014/main" val="4021904418"/>
                    </a:ext>
                  </a:extLst>
                </a:gridCol>
                <a:gridCol w="5426110">
                  <a:extLst>
                    <a:ext uri="{9D8B030D-6E8A-4147-A177-3AD203B41FA5}">
                      <a16:colId xmlns:a16="http://schemas.microsoft.com/office/drawing/2014/main" val="3471876980"/>
                    </a:ext>
                  </a:extLst>
                </a:gridCol>
              </a:tblGrid>
              <a:tr h="457867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</a:t>
                      </a:r>
                      <a:endParaRPr lang="en-US" sz="20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social media users and content creators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06583928"/>
                  </a:ext>
                </a:extLst>
              </a:tr>
              <a:tr h="457867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Who</a:t>
                      </a:r>
                      <a:endParaRPr lang="en-US" sz="20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watch, post, react, download short videos.</a:t>
                      </a:r>
                      <a:endParaRPr lang="en-US" sz="2000" i="1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0822929"/>
                  </a:ext>
                </a:extLst>
              </a:tr>
              <a:tr h="457867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(product name)</a:t>
                      </a:r>
                      <a:endParaRPr lang="en-US" sz="20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</a:t>
                      </a:r>
                      <a:r>
                        <a:rPr lang="vi-VN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short video application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30650445"/>
                  </a:ext>
                </a:extLst>
              </a:tr>
              <a:tr h="1722743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That</a:t>
                      </a:r>
                      <a:endParaRPr lang="en-US" sz="20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increase users' interest in the information </a:t>
                      </a:r>
                      <a:endParaRPr lang="vi-VN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posted, reduce the time to read/view a </a:t>
                      </a:r>
                      <a:endParaRPr lang="vi-VN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content, increase the amount of content we </a:t>
                      </a:r>
                      <a:endParaRPr lang="vi-VN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can access.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87019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558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2. Product Position Statement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CA129CE-BD59-C12B-F163-CA18DF563C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850266"/>
              </p:ext>
            </p:extLst>
          </p:nvPr>
        </p:nvGraphicFramePr>
        <p:xfrm>
          <a:off x="457200" y="2227072"/>
          <a:ext cx="8229600" cy="2401698"/>
        </p:xfrm>
        <a:graphic>
          <a:graphicData uri="http://schemas.openxmlformats.org/drawingml/2006/table">
            <a:tbl>
              <a:tblPr>
                <a:tableStyleId>{EB344D84-9AFB-497E-A393-DC336BA19D2E}</a:tableStyleId>
              </a:tblPr>
              <a:tblGrid>
                <a:gridCol w="2803490">
                  <a:extLst>
                    <a:ext uri="{9D8B030D-6E8A-4147-A177-3AD203B41FA5}">
                      <a16:colId xmlns:a16="http://schemas.microsoft.com/office/drawing/2014/main" val="3113495542"/>
                    </a:ext>
                  </a:extLst>
                </a:gridCol>
                <a:gridCol w="5426110">
                  <a:extLst>
                    <a:ext uri="{9D8B030D-6E8A-4147-A177-3AD203B41FA5}">
                      <a16:colId xmlns:a16="http://schemas.microsoft.com/office/drawing/2014/main" val="1600215632"/>
                    </a:ext>
                  </a:extLst>
                </a:gridCol>
              </a:tblGrid>
              <a:tr h="972108">
                <a:tc>
                  <a:txBody>
                    <a:bodyPr/>
                    <a:lstStyle/>
                    <a:p>
                      <a:pPr marL="4572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Unlike</a:t>
                      </a:r>
                      <a:endParaRPr lang="en-US" sz="20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Youtube</a:t>
                      </a:r>
                      <a:r>
                        <a:rPr lang="vi-VN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Facebook, Instagram, etc. They just 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vi-VN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integrate the short video part into the existing 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vi-VN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 instead of its own app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6078132"/>
                  </a:ext>
                </a:extLst>
              </a:tr>
              <a:tr h="324036">
                <a:tc>
                  <a:txBody>
                    <a:bodyPr/>
                    <a:lstStyle/>
                    <a:p>
                      <a:pPr marL="4572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Our product</a:t>
                      </a:r>
                      <a:endParaRPr lang="en-US" sz="2000" b="1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can ensure the cleanliness of the posted </a:t>
                      </a:r>
                      <a:endParaRPr lang="vi-VN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content.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4235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9227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3. Users/Market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BD8A01C3-C9D8-E887-5198-6939E661F1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5329374"/>
              </p:ext>
            </p:extLst>
          </p:nvPr>
        </p:nvGraphicFramePr>
        <p:xfrm>
          <a:off x="431099" y="1628801"/>
          <a:ext cx="8363273" cy="4176463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663710">
                  <a:extLst>
                    <a:ext uri="{9D8B030D-6E8A-4147-A177-3AD203B41FA5}">
                      <a16:colId xmlns:a16="http://schemas.microsoft.com/office/drawing/2014/main" val="1388985075"/>
                    </a:ext>
                  </a:extLst>
                </a:gridCol>
                <a:gridCol w="2371233">
                  <a:extLst>
                    <a:ext uri="{9D8B030D-6E8A-4147-A177-3AD203B41FA5}">
                      <a16:colId xmlns:a16="http://schemas.microsoft.com/office/drawing/2014/main" val="1160791748"/>
                    </a:ext>
                  </a:extLst>
                </a:gridCol>
                <a:gridCol w="2118100">
                  <a:extLst>
                    <a:ext uri="{9D8B030D-6E8A-4147-A177-3AD203B41FA5}">
                      <a16:colId xmlns:a16="http://schemas.microsoft.com/office/drawing/2014/main" val="3960137443"/>
                    </a:ext>
                  </a:extLst>
                </a:gridCol>
                <a:gridCol w="2210230">
                  <a:extLst>
                    <a:ext uri="{9D8B030D-6E8A-4147-A177-3AD203B41FA5}">
                      <a16:colId xmlns:a16="http://schemas.microsoft.com/office/drawing/2014/main" val="3352975072"/>
                    </a:ext>
                  </a:extLst>
                </a:gridCol>
              </a:tblGrid>
              <a:tr h="5499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Name</a:t>
                      </a: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User</a:t>
                      </a: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Creator</a:t>
                      </a: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Businessman</a:t>
                      </a: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9537553"/>
                  </a:ext>
                </a:extLst>
              </a:tr>
              <a:tr h="181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Opinion</a:t>
                      </a: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vi-VN" sz="1800" dirty="0">
                        <a:effectLst/>
                        <a:latin typeface="+mn-lt"/>
                        <a:ea typeface="Malgun Gothic" panose="020B0503020000020004" pitchFamily="34" charset="-127"/>
                      </a:endParaRP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People use the app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for entertainment,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just watch and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interact with videos.</a:t>
                      </a:r>
                      <a:endParaRPr lang="en-US" sz="1800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vi-VN" sz="1800" dirty="0">
                        <a:effectLst/>
                        <a:latin typeface="+mn-lt"/>
                        <a:ea typeface="Malgun Gothic" panose="020B0503020000020004" pitchFamily="34" charset="-127"/>
                      </a:endParaRP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Content creators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who produce,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edit videos and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publish them.</a:t>
                      </a:r>
                      <a:endParaRPr lang="en-US" sz="1800" dirty="0">
                        <a:effectLst/>
                        <a:latin typeface="+mn-lt"/>
                        <a:ea typeface="Malgun Gothic" panose="020B0503020000020004" pitchFamily="34" charset="-127"/>
                      </a:endParaRP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 </a:t>
                      </a:r>
                      <a:endParaRPr lang="en-US" sz="1800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vi-VN" sz="1800" dirty="0">
                        <a:effectLst/>
                        <a:latin typeface="+mn-lt"/>
                        <a:ea typeface="Malgun Gothic" panose="020B0503020000020004" pitchFamily="34" charset="-127"/>
                      </a:endParaRP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Through the app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to run ads</a:t>
                      </a:r>
                      <a:endParaRPr lang="en-US" sz="1800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87552146"/>
                  </a:ext>
                </a:extLst>
              </a:tr>
              <a:tr h="181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Skill</a:t>
                      </a: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basic social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networking</a:t>
                      </a:r>
                      <a:endParaRPr lang="en-US" sz="1800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content creation,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channel theme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orientation,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innovation,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creativity,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advertising</a:t>
                      </a:r>
                      <a:endParaRPr lang="en-US" sz="1800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contact, deal,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social network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reviews, </a:t>
                      </a:r>
                    </a:p>
                    <a:p>
                      <a:pPr marL="18288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event organization</a:t>
                      </a:r>
                      <a:endParaRPr lang="en-US" sz="1800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3909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5410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ko-KR" dirty="0">
                <a:latin typeface="Arial" panose="020B0604020202020204" pitchFamily="34" charset="0"/>
                <a:cs typeface="Arial" panose="020B0604020202020204" pitchFamily="34" charset="0"/>
              </a:rPr>
              <a:t>3. Users/Market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BD8A01C3-C9D8-E887-5198-6939E661F1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0622297"/>
              </p:ext>
            </p:extLst>
          </p:nvPr>
        </p:nvGraphicFramePr>
        <p:xfrm>
          <a:off x="390363" y="980729"/>
          <a:ext cx="8363273" cy="550164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663710">
                  <a:extLst>
                    <a:ext uri="{9D8B030D-6E8A-4147-A177-3AD203B41FA5}">
                      <a16:colId xmlns:a16="http://schemas.microsoft.com/office/drawing/2014/main" val="1388985075"/>
                    </a:ext>
                  </a:extLst>
                </a:gridCol>
                <a:gridCol w="2371233">
                  <a:extLst>
                    <a:ext uri="{9D8B030D-6E8A-4147-A177-3AD203B41FA5}">
                      <a16:colId xmlns:a16="http://schemas.microsoft.com/office/drawing/2014/main" val="1160791748"/>
                    </a:ext>
                  </a:extLst>
                </a:gridCol>
                <a:gridCol w="2118100">
                  <a:extLst>
                    <a:ext uri="{9D8B030D-6E8A-4147-A177-3AD203B41FA5}">
                      <a16:colId xmlns:a16="http://schemas.microsoft.com/office/drawing/2014/main" val="3960137443"/>
                    </a:ext>
                  </a:extLst>
                </a:gridCol>
                <a:gridCol w="2210230">
                  <a:extLst>
                    <a:ext uri="{9D8B030D-6E8A-4147-A177-3AD203B41FA5}">
                      <a16:colId xmlns:a16="http://schemas.microsoft.com/office/drawing/2014/main" val="3352975072"/>
                    </a:ext>
                  </a:extLst>
                </a:gridCol>
              </a:tblGrid>
              <a:tr h="8804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Name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User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Creator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effectLst/>
                          <a:latin typeface="+mn-lt"/>
                          <a:ea typeface="Malgun Gothic" panose="020B0503020000020004" pitchFamily="34" charset="-127"/>
                        </a:rPr>
                        <a:t>Businessman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b="1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9537553"/>
                  </a:ext>
                </a:extLst>
              </a:tr>
              <a:tr h="11360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Roles,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duties,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Responsibili-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800" b="1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ties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vi-VN" sz="1600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The user is the main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target audience of the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application. Users are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responsible for reacting and commenting on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videos that they find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useful, thereby pushing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those videos to trend.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This also helps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interesting information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will reach more people.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In addition, users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following accounts they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like is also an incentive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for creators.</a:t>
                      </a:r>
                      <a:endParaRPr lang="en-US" sz="16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vi-VN" sz="1600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vi-VN" sz="1600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Content creators are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the foundation of the app. They create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content, engage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viewers, and make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apps great. Their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main responsibility is to create relevant,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fresh content that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attracts a steady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stream of viewers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and a trending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audience.</a:t>
                      </a:r>
                      <a:endParaRPr lang="en-US" sz="16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vi-VN" sz="1600" dirty="0">
                        <a:effectLst/>
                        <a:latin typeface="+mn-lt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Entrepreneurs are the main source of income for management and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creators. Their respon-sibility is to find the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right channel for the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product they advertise, and send the product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to the channel owners for them to advertise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or use. Of course,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these will cost money, but their products will also be known to more viewers.</a:t>
                      </a:r>
                      <a:endParaRPr lang="en-US" sz="16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1600" dirty="0">
                          <a:effectLst/>
                          <a:latin typeface="+mn-lt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87552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9520800"/>
      </p:ext>
    </p:extLst>
  </p:cSld>
  <p:clrMapOvr>
    <a:masterClrMapping/>
  </p:clrMapOvr>
</p:sld>
</file>

<file path=ppt/theme/theme1.xml><?xml version="1.0" encoding="utf-8"?>
<a:theme xmlns:a="http://schemas.openxmlformats.org/drawingml/2006/main" name="CSC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8180</TotalTime>
  <Words>1259</Words>
  <Application>Microsoft Office PowerPoint</Application>
  <PresentationFormat>On-screen Show (4:3)</PresentationFormat>
  <Paragraphs>368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Times New Roman</vt:lpstr>
      <vt:lpstr>굴림</vt:lpstr>
      <vt:lpstr>Arial</vt:lpstr>
      <vt:lpstr>Malgun Gothic</vt:lpstr>
      <vt:lpstr>HY헤드라인M</vt:lpstr>
      <vt:lpstr>Malgun Gothic</vt:lpstr>
      <vt:lpstr>CSC</vt:lpstr>
      <vt:lpstr>SHORT VIDEO  APPLICATION PROJECT REPORT</vt:lpstr>
      <vt:lpstr>MEMBERS</vt:lpstr>
      <vt:lpstr>TABLE OF CONTENTS</vt:lpstr>
      <vt:lpstr>1. Problem Statement</vt:lpstr>
      <vt:lpstr>1. Problem Statement</vt:lpstr>
      <vt:lpstr>2. Product Position Statement</vt:lpstr>
      <vt:lpstr>2. Product Position Statement</vt:lpstr>
      <vt:lpstr>3. Users/Market</vt:lpstr>
      <vt:lpstr>3. Users/Market</vt:lpstr>
      <vt:lpstr>3. Users/Market</vt:lpstr>
      <vt:lpstr>3. Users/Market</vt:lpstr>
      <vt:lpstr>4. Project Management</vt:lpstr>
      <vt:lpstr>4. Project Management</vt:lpstr>
      <vt:lpstr>5. Software Requirement</vt:lpstr>
      <vt:lpstr>5. Software Requirement</vt:lpstr>
      <vt:lpstr>6. Analysis and Design</vt:lpstr>
      <vt:lpstr>6. Analysis and Design</vt:lpstr>
      <vt:lpstr>7. Software Testing</vt:lpstr>
      <vt:lpstr>7. Software Testing</vt:lpstr>
      <vt:lpstr>7. Software Testing</vt:lpstr>
      <vt:lpstr>8. Demo a test case</vt:lpstr>
      <vt:lpstr>8. Demo a test case</vt:lpstr>
      <vt:lpstr>8. Demo a test case</vt:lpstr>
      <vt:lpstr>8. Demo a test case</vt:lpstr>
      <vt:lpstr>8. Demo a test case</vt:lpstr>
      <vt:lpstr>8. Demo a test case</vt:lpstr>
      <vt:lpstr>8. Demo a test case</vt:lpstr>
      <vt:lpstr>Contribution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 VIDEO  APPLICATION PROJECT REPORT</dc:title>
  <dc:creator/>
  <cp:lastModifiedBy>VÕ DUY TRƯỜNG</cp:lastModifiedBy>
  <cp:revision>641</cp:revision>
  <dcterms:created xsi:type="dcterms:W3CDTF">2008-08-05T00:46:45Z</dcterms:created>
  <dcterms:modified xsi:type="dcterms:W3CDTF">2023-01-10T16:50:55Z</dcterms:modified>
</cp:coreProperties>
</file>

<file path=docProps/thumbnail.jpeg>
</file>